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0"/>
  </p:notesMasterIdLst>
  <p:handoutMasterIdLst>
    <p:handoutMasterId r:id="rId41"/>
  </p:handoutMasterIdLst>
  <p:sldIdLst>
    <p:sldId id="258" r:id="rId2"/>
    <p:sldId id="328" r:id="rId3"/>
    <p:sldId id="281" r:id="rId4"/>
    <p:sldId id="318" r:id="rId5"/>
    <p:sldId id="319" r:id="rId6"/>
    <p:sldId id="288" r:id="rId7"/>
    <p:sldId id="285" r:id="rId8"/>
    <p:sldId id="286" r:id="rId9"/>
    <p:sldId id="279" r:id="rId10"/>
    <p:sldId id="282" r:id="rId11"/>
    <p:sldId id="283" r:id="rId12"/>
    <p:sldId id="280" r:id="rId13"/>
    <p:sldId id="300" r:id="rId14"/>
    <p:sldId id="298" r:id="rId15"/>
    <p:sldId id="297" r:id="rId16"/>
    <p:sldId id="301" r:id="rId17"/>
    <p:sldId id="302" r:id="rId18"/>
    <p:sldId id="303" r:id="rId19"/>
    <p:sldId id="299" r:id="rId20"/>
    <p:sldId id="310" r:id="rId21"/>
    <p:sldId id="309" r:id="rId22"/>
    <p:sldId id="311" r:id="rId23"/>
    <p:sldId id="312" r:id="rId24"/>
    <p:sldId id="327" r:id="rId25"/>
    <p:sldId id="313" r:id="rId26"/>
    <p:sldId id="314" r:id="rId27"/>
    <p:sldId id="315" r:id="rId28"/>
    <p:sldId id="320" r:id="rId29"/>
    <p:sldId id="321" r:id="rId30"/>
    <p:sldId id="322" r:id="rId31"/>
    <p:sldId id="296" r:id="rId32"/>
    <p:sldId id="291" r:id="rId33"/>
    <p:sldId id="292" r:id="rId34"/>
    <p:sldId id="293" r:id="rId35"/>
    <p:sldId id="290" r:id="rId36"/>
    <p:sldId id="326" r:id="rId37"/>
    <p:sldId id="324" r:id="rId38"/>
    <p:sldId id="277" r:id="rId39"/>
  </p:sldIdLst>
  <p:sldSz cx="9144000" cy="5143500" type="screen16x9"/>
  <p:notesSz cx="6858000" cy="9144000"/>
  <p:defaultTextStyle>
    <a:defPPr>
      <a:defRPr lang="en-US"/>
    </a:defPPr>
    <a:lvl1pPr marL="0" algn="l" defTabSz="685663" rtl="0" eaLnBrk="1" latinLnBrk="0" hangingPunct="1">
      <a:defRPr sz="1350" kern="1200">
        <a:solidFill>
          <a:schemeClr val="tx1"/>
        </a:solidFill>
        <a:latin typeface="+mn-lt"/>
        <a:ea typeface="+mn-ea"/>
        <a:cs typeface="+mn-cs"/>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1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05" autoAdjust="0"/>
    <p:restoredTop sz="94622"/>
  </p:normalViewPr>
  <p:slideViewPr>
    <p:cSldViewPr snapToGrid="0" snapToObjects="1" showGuides="1">
      <p:cViewPr varScale="1">
        <p:scale>
          <a:sx n="107" d="100"/>
          <a:sy n="107" d="100"/>
        </p:scale>
        <p:origin x="120" y="180"/>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27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DD1893-CC25-4AEF-808A-26581ECF7ADC}" type="datetimeFigureOut">
              <a:rPr lang="en-GB" smtClean="0"/>
              <a:t>12/11/2018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FFB63-82C6-4FEA-88D0-FA2C1681BC00}" type="slidenum">
              <a:rPr lang="en-GB" smtClean="0"/>
              <a:t>‹#›</a:t>
            </a:fld>
            <a:endParaRPr lang="en-GB"/>
          </a:p>
        </p:txBody>
      </p:sp>
    </p:spTree>
    <p:extLst>
      <p:ext uri="{BB962C8B-B14F-4D97-AF65-F5344CB8AC3E}">
        <p14:creationId xmlns:p14="http://schemas.microsoft.com/office/powerpoint/2010/main" val="4043686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FFBDD7-A652-3445-A411-AC6297B6EDB0}" type="datetimeFigureOut">
              <a:rPr lang="en-US"/>
              <a:t>11/12/2018</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E5163-76D6-0846-B4A7-CD6FB6DB9683}" type="slidenum">
              <a:rPr/>
              <a:t>‹#›</a:t>
            </a:fld>
            <a:endParaRPr lang="nl-NL"/>
          </a:p>
        </p:txBody>
      </p:sp>
    </p:spTree>
    <p:extLst>
      <p:ext uri="{BB962C8B-B14F-4D97-AF65-F5344CB8AC3E}">
        <p14:creationId xmlns:p14="http://schemas.microsoft.com/office/powerpoint/2010/main" val="2417971740"/>
      </p:ext>
    </p:extLst>
  </p:cSld>
  <p:clrMap bg1="lt1" tx1="dk1" bg2="lt2" tx2="dk2" accent1="accent1" accent2="accent2" accent3="accent3" accent4="accent4" accent5="accent5" accent6="accent6" hlink="hlink" folHlink="folHlink"/>
  <p:notesStyle>
    <a:lvl1pPr marL="0" algn="l" defTabSz="685663" rtl="0" eaLnBrk="1" latinLnBrk="0" hangingPunct="1">
      <a:defRPr sz="900" kern="1200">
        <a:solidFill>
          <a:schemeClr val="tx1"/>
        </a:solidFill>
        <a:latin typeface="+mn-lt"/>
        <a:ea typeface="+mn-ea"/>
        <a:cs typeface="+mn-cs"/>
      </a:defRPr>
    </a:lvl1pPr>
    <a:lvl2pPr marL="342831" algn="l" defTabSz="685663" rtl="0" eaLnBrk="1" latinLnBrk="0" hangingPunct="1">
      <a:defRPr sz="900" kern="1200">
        <a:solidFill>
          <a:schemeClr val="tx1"/>
        </a:solidFill>
        <a:latin typeface="+mn-lt"/>
        <a:ea typeface="+mn-ea"/>
        <a:cs typeface="+mn-cs"/>
      </a:defRPr>
    </a:lvl2pPr>
    <a:lvl3pPr marL="685663" algn="l" defTabSz="685663" rtl="0" eaLnBrk="1" latinLnBrk="0" hangingPunct="1">
      <a:defRPr sz="900" kern="1200">
        <a:solidFill>
          <a:schemeClr val="tx1"/>
        </a:solidFill>
        <a:latin typeface="+mn-lt"/>
        <a:ea typeface="+mn-ea"/>
        <a:cs typeface="+mn-cs"/>
      </a:defRPr>
    </a:lvl3pPr>
    <a:lvl4pPr marL="1028494" algn="l" defTabSz="685663" rtl="0" eaLnBrk="1" latinLnBrk="0" hangingPunct="1">
      <a:defRPr sz="900" kern="1200">
        <a:solidFill>
          <a:schemeClr val="tx1"/>
        </a:solidFill>
        <a:latin typeface="+mn-lt"/>
        <a:ea typeface="+mn-ea"/>
        <a:cs typeface="+mn-cs"/>
      </a:defRPr>
    </a:lvl4pPr>
    <a:lvl5pPr marL="1371326" algn="l" defTabSz="685663" rtl="0" eaLnBrk="1" latinLnBrk="0" hangingPunct="1">
      <a:defRPr sz="900" kern="1200">
        <a:solidFill>
          <a:schemeClr val="tx1"/>
        </a:solidFill>
        <a:latin typeface="+mn-lt"/>
        <a:ea typeface="+mn-ea"/>
        <a:cs typeface="+mn-cs"/>
      </a:defRPr>
    </a:lvl5pPr>
    <a:lvl6pPr marL="1714157" algn="l" defTabSz="685663" rtl="0" eaLnBrk="1" latinLnBrk="0" hangingPunct="1">
      <a:defRPr sz="900" kern="1200">
        <a:solidFill>
          <a:schemeClr val="tx1"/>
        </a:solidFill>
        <a:latin typeface="+mn-lt"/>
        <a:ea typeface="+mn-ea"/>
        <a:cs typeface="+mn-cs"/>
      </a:defRPr>
    </a:lvl6pPr>
    <a:lvl7pPr marL="2056989" algn="l" defTabSz="685663" rtl="0" eaLnBrk="1" latinLnBrk="0" hangingPunct="1">
      <a:defRPr sz="900" kern="1200">
        <a:solidFill>
          <a:schemeClr val="tx1"/>
        </a:solidFill>
        <a:latin typeface="+mn-lt"/>
        <a:ea typeface="+mn-ea"/>
        <a:cs typeface="+mn-cs"/>
      </a:defRPr>
    </a:lvl7pPr>
    <a:lvl8pPr marL="2399820" algn="l" defTabSz="685663" rtl="0" eaLnBrk="1" latinLnBrk="0" hangingPunct="1">
      <a:defRPr sz="900" kern="1200">
        <a:solidFill>
          <a:schemeClr val="tx1"/>
        </a:solidFill>
        <a:latin typeface="+mn-lt"/>
        <a:ea typeface="+mn-ea"/>
        <a:cs typeface="+mn-cs"/>
      </a:defRPr>
    </a:lvl8pPr>
    <a:lvl9pPr marL="2742651" algn="l" defTabSz="68566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04412-D09F-C34E-AE59-09C850FD7E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078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AB4C103-5469-954E-8BF5-7BFB409CA9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 y="0"/>
            <a:ext cx="9141371" cy="5143500"/>
          </a:xfrm>
          <a:prstGeom prst="rect">
            <a:avLst/>
          </a:prstGeom>
        </p:spPr>
      </p:pic>
      <p:sp>
        <p:nvSpPr>
          <p:cNvPr id="9" name="Rectangle 8">
            <a:extLst>
              <a:ext uri="{FF2B5EF4-FFF2-40B4-BE49-F238E27FC236}">
                <a16:creationId xmlns:a16="http://schemas.microsoft.com/office/drawing/2014/main" id="{07393A3C-B6F0-1E48-9E2D-73D185B10513}"/>
              </a:ext>
            </a:extLst>
          </p:cNvPr>
          <p:cNvSpPr>
            <a:spLocks noChangeAspect="1"/>
          </p:cNvSpPr>
          <p:nvPr userDrawn="1"/>
        </p:nvSpPr>
        <p:spPr>
          <a:xfrm>
            <a:off x="297000" y="907060"/>
            <a:ext cx="7875450" cy="1710351"/>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noProof="0"/>
          </a:p>
        </p:txBody>
      </p:sp>
      <p:sp>
        <p:nvSpPr>
          <p:cNvPr id="2" name="Title 1"/>
          <p:cNvSpPr>
            <a:spLocks noGrp="1"/>
          </p:cNvSpPr>
          <p:nvPr>
            <p:ph type="ctrTitle" hasCustomPrompt="1"/>
          </p:nvPr>
        </p:nvSpPr>
        <p:spPr>
          <a:xfrm>
            <a:off x="873000" y="1077914"/>
            <a:ext cx="7089900" cy="1099852"/>
          </a:xfrm>
        </p:spPr>
        <p:txBody>
          <a:bodyPr anchor="t" anchorCtr="0"/>
          <a:lstStyle>
            <a:lvl1pPr algn="l">
              <a:lnSpc>
                <a:spcPts val="3800"/>
              </a:lnSpc>
              <a:defRPr sz="3800" b="0"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a:t>Title </a:t>
            </a:r>
            <a:br>
              <a:rPr lang="en-GB" noProof="0"/>
            </a:br>
            <a:r>
              <a:rPr lang="en-GB" noProof="0"/>
              <a:t>up to two lines</a:t>
            </a:r>
          </a:p>
        </p:txBody>
      </p:sp>
      <p:sp>
        <p:nvSpPr>
          <p:cNvPr id="3" name="Subtitle 2"/>
          <p:cNvSpPr>
            <a:spLocks noGrp="1"/>
          </p:cNvSpPr>
          <p:nvPr>
            <p:ph type="subTitle" idx="1" hasCustomPrompt="1"/>
          </p:nvPr>
        </p:nvSpPr>
        <p:spPr>
          <a:xfrm>
            <a:off x="872999" y="2177765"/>
            <a:ext cx="7089901" cy="300554"/>
          </a:xfrm>
          <a:prstGeom prst="rect">
            <a:avLst/>
          </a:prstGeom>
        </p:spPr>
        <p:txBody>
          <a:bodyPr/>
          <a:lstStyle>
            <a:lvl1pPr marL="0" indent="0" algn="l">
              <a:lnSpc>
                <a:spcPct val="100000"/>
              </a:lnSpc>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831" indent="0" algn="ctr">
              <a:buNone/>
              <a:defRPr sz="1500"/>
            </a:lvl2pPr>
            <a:lvl3pPr marL="685663" indent="0" algn="ctr">
              <a:buNone/>
              <a:defRPr sz="1350"/>
            </a:lvl3pPr>
            <a:lvl4pPr marL="1028494" indent="0" algn="ctr">
              <a:buNone/>
              <a:defRPr sz="1200"/>
            </a:lvl4pPr>
            <a:lvl5pPr marL="1371326" indent="0" algn="ctr">
              <a:buNone/>
              <a:defRPr sz="1200"/>
            </a:lvl5pPr>
            <a:lvl6pPr marL="1714157" indent="0" algn="ctr">
              <a:buNone/>
              <a:defRPr sz="1200"/>
            </a:lvl6pPr>
            <a:lvl7pPr marL="2056989" indent="0" algn="ctr">
              <a:buNone/>
              <a:defRPr sz="1200"/>
            </a:lvl7pPr>
            <a:lvl8pPr marL="2399820" indent="0" algn="ctr">
              <a:buNone/>
              <a:defRPr sz="1200"/>
            </a:lvl8pPr>
            <a:lvl9pPr marL="2742651" indent="0" algn="ctr">
              <a:buNone/>
              <a:defRPr sz="1200"/>
            </a:lvl9pPr>
          </a:lstStyle>
          <a:p>
            <a:r>
              <a:rPr lang="en-GB" noProof="0"/>
              <a:t>Subtitle and/or name of speaker</a:t>
            </a:r>
          </a:p>
        </p:txBody>
      </p:sp>
      <p:sp>
        <p:nvSpPr>
          <p:cNvPr id="14" name="Rectangle 13">
            <a:extLst>
              <a:ext uri="{FF2B5EF4-FFF2-40B4-BE49-F238E27FC236}">
                <a16:creationId xmlns:a16="http://schemas.microsoft.com/office/drawing/2014/main" id="{8958A2E0-8A63-2249-89B5-C60ED3ED77B9}"/>
              </a:ext>
            </a:extLst>
          </p:cNvPr>
          <p:cNvSpPr/>
          <p:nvPr userDrawn="1"/>
        </p:nvSpPr>
        <p:spPr>
          <a:xfrm>
            <a:off x="0" y="606506"/>
            <a:ext cx="603000" cy="602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675" noProof="0"/>
          </a:p>
        </p:txBody>
      </p:sp>
      <p:sp>
        <p:nvSpPr>
          <p:cNvPr id="16" name="Text Placeholder 15">
            <a:extLst>
              <a:ext uri="{FF2B5EF4-FFF2-40B4-BE49-F238E27FC236}">
                <a16:creationId xmlns:a16="http://schemas.microsoft.com/office/drawing/2014/main" id="{4222CB80-7A90-0547-92AF-12750012BAE7}"/>
              </a:ext>
            </a:extLst>
          </p:cNvPr>
          <p:cNvSpPr>
            <a:spLocks noGrp="1"/>
          </p:cNvSpPr>
          <p:nvPr>
            <p:ph type="body" sz="quarter" idx="13" hasCustomPrompt="1"/>
          </p:nvPr>
        </p:nvSpPr>
        <p:spPr>
          <a:xfrm>
            <a:off x="609" y="681119"/>
            <a:ext cx="603000" cy="116510"/>
          </a:xfrm>
          <a:prstGeom prst="rect">
            <a:avLst/>
          </a:prstGeom>
        </p:spPr>
        <p:txBody>
          <a:bodyPr/>
          <a:lstStyle>
            <a:lvl1pPr marL="0" indent="0" algn="ctr">
              <a:lnSpc>
                <a:spcPct val="100000"/>
              </a:lnSpc>
              <a:buFontTx/>
              <a:buNone/>
              <a:defRPr sz="6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Day</a:t>
            </a:r>
          </a:p>
        </p:txBody>
      </p:sp>
      <p:sp>
        <p:nvSpPr>
          <p:cNvPr id="20" name="Text Placeholder 19">
            <a:extLst>
              <a:ext uri="{FF2B5EF4-FFF2-40B4-BE49-F238E27FC236}">
                <a16:creationId xmlns:a16="http://schemas.microsoft.com/office/drawing/2014/main" id="{FB3A0C97-7C26-A04B-B69A-B31E879D2000}"/>
              </a:ext>
            </a:extLst>
          </p:cNvPr>
          <p:cNvSpPr>
            <a:spLocks noGrp="1"/>
          </p:cNvSpPr>
          <p:nvPr>
            <p:ph type="body" sz="quarter" idx="14" hasCustomPrompt="1"/>
          </p:nvPr>
        </p:nvSpPr>
        <p:spPr>
          <a:xfrm>
            <a:off x="609" y="797630"/>
            <a:ext cx="603000" cy="166625"/>
          </a:xfrm>
          <a:prstGeom prst="rect">
            <a:avLst/>
          </a:prstGeom>
        </p:spPr>
        <p:txBody>
          <a:bodyPr/>
          <a:lstStyle>
            <a:lvl1pPr marL="0" indent="0" algn="ctr">
              <a:lnSpc>
                <a:spcPct val="100000"/>
              </a:lnSpc>
              <a:buFontTx/>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0</a:t>
            </a:r>
          </a:p>
        </p:txBody>
      </p:sp>
      <p:sp>
        <p:nvSpPr>
          <p:cNvPr id="22" name="Text Placeholder 21">
            <a:extLst>
              <a:ext uri="{FF2B5EF4-FFF2-40B4-BE49-F238E27FC236}">
                <a16:creationId xmlns:a16="http://schemas.microsoft.com/office/drawing/2014/main" id="{B7DA81C1-B4EC-E848-8ABA-B10E92BC895D}"/>
              </a:ext>
            </a:extLst>
          </p:cNvPr>
          <p:cNvSpPr>
            <a:spLocks noGrp="1"/>
          </p:cNvSpPr>
          <p:nvPr>
            <p:ph type="body" sz="quarter" idx="15" hasCustomPrompt="1"/>
          </p:nvPr>
        </p:nvSpPr>
        <p:spPr>
          <a:xfrm>
            <a:off x="0" y="964255"/>
            <a:ext cx="603000" cy="245159"/>
          </a:xfrm>
          <a:prstGeom prst="rect">
            <a:avLst/>
          </a:prstGeom>
        </p:spPr>
        <p:txBody>
          <a:bodyPr/>
          <a:lstStyle>
            <a:lvl1pPr marL="0" indent="0" algn="ctr">
              <a:lnSpc>
                <a:spcPct val="100000"/>
              </a:lnSpc>
              <a:buFontTx/>
              <a:buNone/>
              <a:defRPr sz="6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Month</a:t>
            </a:r>
            <a:br>
              <a:rPr lang="en-GB" noProof="0"/>
            </a:br>
            <a:r>
              <a:rPr lang="en-GB" noProof="0"/>
              <a:t>Year</a:t>
            </a:r>
          </a:p>
        </p:txBody>
      </p:sp>
      <p:pic>
        <p:nvPicPr>
          <p:cNvPr id="12" name="Graphic 11">
            <a:extLst>
              <a:ext uri="{FF2B5EF4-FFF2-40B4-BE49-F238E27FC236}">
                <a16:creationId xmlns:a16="http://schemas.microsoft.com/office/drawing/2014/main" id="{59A7FAD5-1828-0848-8D63-A661E2CF56D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918450" y="4739979"/>
            <a:ext cx="1003678" cy="324145"/>
          </a:xfrm>
          <a:prstGeom prst="rect">
            <a:avLst/>
          </a:prstGeom>
        </p:spPr>
      </p:pic>
      <p:pic>
        <p:nvPicPr>
          <p:cNvPr id="11" name="Graphic 10">
            <a:extLst>
              <a:ext uri="{FF2B5EF4-FFF2-40B4-BE49-F238E27FC236}">
                <a16:creationId xmlns:a16="http://schemas.microsoft.com/office/drawing/2014/main" id="{A256CAB5-E399-6F4E-B8E7-5B247BC90B9F}"/>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1584647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with image">
    <p:bg>
      <p:bgPr>
        <a:solidFill>
          <a:srgbClr val="E2F1FC"/>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5B5A68A-9A48-0C46-91C7-C3832C2BA3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29" y="0"/>
            <a:ext cx="9141372" cy="5143500"/>
          </a:xfrm>
          <a:prstGeom prst="rect">
            <a:avLst/>
          </a:prstGeom>
        </p:spPr>
      </p:pic>
      <p:pic>
        <p:nvPicPr>
          <p:cNvPr id="15" name="Picture 14">
            <a:extLst>
              <a:ext uri="{FF2B5EF4-FFF2-40B4-BE49-F238E27FC236}">
                <a16:creationId xmlns:a16="http://schemas.microsoft.com/office/drawing/2014/main" id="{7249B4CB-FF61-9949-9B6C-2C1DB8CC14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29" y="0"/>
            <a:ext cx="9141372" cy="5143500"/>
          </a:xfrm>
          <a:prstGeom prst="rect">
            <a:avLst/>
          </a:prstGeom>
        </p:spPr>
      </p:pic>
      <p:sp>
        <p:nvSpPr>
          <p:cNvPr id="2" name="Title 1">
            <a:extLst>
              <a:ext uri="{FF2B5EF4-FFF2-40B4-BE49-F238E27FC236}">
                <a16:creationId xmlns:a16="http://schemas.microsoft.com/office/drawing/2014/main" id="{EA3BDD07-4A36-8844-9A21-E5EE3049A84F}"/>
              </a:ext>
            </a:extLst>
          </p:cNvPr>
          <p:cNvSpPr>
            <a:spLocks noGrp="1"/>
          </p:cNvSpPr>
          <p:nvPr>
            <p:ph type="title" hasCustomPrompt="1"/>
          </p:nvPr>
        </p:nvSpPr>
        <p:spPr>
          <a:xfrm>
            <a:off x="1169987" y="18199"/>
            <a:ext cx="7002463" cy="818910"/>
          </a:xfrm>
        </p:spPr>
        <p:txBody>
          <a:bodyPr/>
          <a:lstStyle/>
          <a:p>
            <a:r>
              <a:rPr lang="en-GB" noProof="0" dirty="0"/>
              <a:t>Title one line</a:t>
            </a:r>
          </a:p>
        </p:txBody>
      </p:sp>
      <p:sp>
        <p:nvSpPr>
          <p:cNvPr id="11" name="Content Placeholder 10">
            <a:extLst>
              <a:ext uri="{FF2B5EF4-FFF2-40B4-BE49-F238E27FC236}">
                <a16:creationId xmlns:a16="http://schemas.microsoft.com/office/drawing/2014/main" id="{5DFE607D-AAFB-2040-9849-BDE26B942BBE}"/>
              </a:ext>
            </a:extLst>
          </p:cNvPr>
          <p:cNvSpPr>
            <a:spLocks noGrp="1"/>
          </p:cNvSpPr>
          <p:nvPr>
            <p:ph sz="quarter" idx="14" hasCustomPrompt="1"/>
          </p:nvPr>
        </p:nvSpPr>
        <p:spPr>
          <a:xfrm>
            <a:off x="1169989" y="1484484"/>
            <a:ext cx="7002462" cy="3031256"/>
          </a:xfrm>
        </p:spPr>
        <p:txBody>
          <a:bodyPr/>
          <a:lstStyle/>
          <a:p>
            <a:pPr lvl="0"/>
            <a:r>
              <a:rPr lang="en-GB" noProof="0" dirty="0"/>
              <a:t>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0" name="Straight Connector 9">
            <a:extLst>
              <a:ext uri="{FF2B5EF4-FFF2-40B4-BE49-F238E27FC236}">
                <a16:creationId xmlns:a16="http://schemas.microsoft.com/office/drawing/2014/main" id="{E8B5BBBC-48DE-D445-8E65-4EA81EBCA951}"/>
              </a:ext>
            </a:extLst>
          </p:cNvPr>
          <p:cNvCxnSpPr>
            <a:cxnSpLocks/>
          </p:cNvCxnSpPr>
          <p:nvPr userDrawn="1"/>
        </p:nvCxnSpPr>
        <p:spPr>
          <a:xfrm>
            <a:off x="1169988" y="899861"/>
            <a:ext cx="7974013" cy="0"/>
          </a:xfrm>
          <a:prstGeom prst="line">
            <a:avLst/>
          </a:prstGeom>
          <a:ln w="12700">
            <a:gradFill>
              <a:gsLst>
                <a:gs pos="0">
                  <a:schemeClr val="accent1">
                    <a:lumMod val="100000"/>
                  </a:schemeClr>
                </a:gs>
                <a:gs pos="90000">
                  <a:schemeClr val="accent1">
                    <a:lumMod val="100000"/>
                  </a:schemeClr>
                </a:gs>
                <a:gs pos="100000">
                  <a:schemeClr val="accent1">
                    <a:alpha val="0"/>
                    <a:lumMod val="10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2" name="Slide Number Placeholder 8">
            <a:extLst>
              <a:ext uri="{FF2B5EF4-FFF2-40B4-BE49-F238E27FC236}">
                <a16:creationId xmlns:a16="http://schemas.microsoft.com/office/drawing/2014/main" id="{66536085-4539-9342-8D37-26A7E300D0CB}"/>
              </a:ext>
            </a:extLst>
          </p:cNvPr>
          <p:cNvSpPr>
            <a:spLocks noGrp="1"/>
          </p:cNvSpPr>
          <p:nvPr>
            <p:ph type="sldNum" sz="quarter" idx="12"/>
          </p:nvPr>
        </p:nvSpPr>
        <p:spPr>
          <a:xfrm>
            <a:off x="1083926" y="4713037"/>
            <a:ext cx="1051466" cy="278202"/>
          </a:xfrm>
          <a:prstGeom prst="rect">
            <a:avLst/>
          </a:prstGeom>
        </p:spPr>
        <p:txBody>
          <a:bodyPr/>
          <a:lstStyle>
            <a:lvl1pPr algn="l">
              <a:defRPr sz="1800"/>
            </a:lvl1pPr>
          </a:lstStyle>
          <a:p>
            <a:fld id="{993221B0-C4CD-1546-9E62-A4249094014D}" type="slidenum">
              <a:rPr lang="en-GB" smtClean="0"/>
              <a:pPr/>
              <a:t>‹#›</a:t>
            </a:fld>
            <a:endParaRPr lang="en-GB" dirty="0"/>
          </a:p>
        </p:txBody>
      </p:sp>
      <p:sp>
        <p:nvSpPr>
          <p:cNvPr id="13" name="Text Placeholder 6">
            <a:extLst>
              <a:ext uri="{FF2B5EF4-FFF2-40B4-BE49-F238E27FC236}">
                <a16:creationId xmlns:a16="http://schemas.microsoft.com/office/drawing/2014/main" id="{DAEC25D0-2934-914F-8E24-94717EA2ADFC}"/>
              </a:ext>
            </a:extLst>
          </p:cNvPr>
          <p:cNvSpPr>
            <a:spLocks noGrp="1"/>
          </p:cNvSpPr>
          <p:nvPr>
            <p:ph type="body" sz="quarter" idx="13" hasCustomPrompt="1"/>
          </p:nvPr>
        </p:nvSpPr>
        <p:spPr>
          <a:xfrm>
            <a:off x="1169989" y="1077747"/>
            <a:ext cx="7002464" cy="406737"/>
          </a:xfrm>
        </p:spPr>
        <p:txBody>
          <a:bodyPr/>
          <a:lstStyle>
            <a:lvl1pPr marL="0" indent="0">
              <a:lnSpc>
                <a:spcPct val="100000"/>
              </a:lnSpc>
              <a:buNone/>
              <a:defRPr sz="2400" b="0">
                <a:solidFill>
                  <a:schemeClr val="tx2"/>
                </a:solidFill>
                <a:latin typeface="+mj-lt"/>
              </a:defRPr>
            </a:lvl1pPr>
            <a:lvl2pPr marL="134973" indent="0">
              <a:lnSpc>
                <a:spcPct val="100000"/>
              </a:lnSpc>
              <a:buNone/>
              <a:defRPr sz="2000"/>
            </a:lvl2pPr>
            <a:lvl3pPr marL="269946" indent="0">
              <a:lnSpc>
                <a:spcPct val="100000"/>
              </a:lnSpc>
              <a:buNone/>
              <a:defRPr sz="2000"/>
            </a:lvl3pPr>
            <a:lvl4pPr marL="404919" indent="0">
              <a:lnSpc>
                <a:spcPct val="100000"/>
              </a:lnSpc>
              <a:buNone/>
              <a:defRPr sz="2000"/>
            </a:lvl4pPr>
            <a:lvl5pPr marL="539892" indent="0">
              <a:lnSpc>
                <a:spcPct val="100000"/>
              </a:lnSpc>
              <a:buNone/>
              <a:defRPr sz="2000"/>
            </a:lvl5pPr>
          </a:lstStyle>
          <a:p>
            <a:pPr lvl="0"/>
            <a:r>
              <a:rPr lang="en-GB" noProof="0" dirty="0"/>
              <a:t>Subtitle</a:t>
            </a:r>
          </a:p>
        </p:txBody>
      </p:sp>
      <p:pic>
        <p:nvPicPr>
          <p:cNvPr id="8" name="Graphic 7">
            <a:extLst>
              <a:ext uri="{FF2B5EF4-FFF2-40B4-BE49-F238E27FC236}">
                <a16:creationId xmlns:a16="http://schemas.microsoft.com/office/drawing/2014/main" id="{52DB29F2-D6D0-4B49-9FA3-1A9AE38AB40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918450" y="4739979"/>
            <a:ext cx="1003678" cy="324145"/>
          </a:xfrm>
          <a:prstGeom prst="rect">
            <a:avLst/>
          </a:prstGeom>
        </p:spPr>
      </p:pic>
    </p:spTree>
    <p:extLst>
      <p:ext uri="{BB962C8B-B14F-4D97-AF65-F5344CB8AC3E}">
        <p14:creationId xmlns:p14="http://schemas.microsoft.com/office/powerpoint/2010/main" val="3785411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images">
    <p:bg>
      <p:bgPr>
        <a:solidFill>
          <a:srgbClr val="E2F1FC"/>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95F6850-D164-254A-8860-8A551BA944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28" y="0"/>
            <a:ext cx="9141372" cy="5143500"/>
          </a:xfrm>
          <a:prstGeom prst="rect">
            <a:avLst/>
          </a:prstGeom>
        </p:spPr>
      </p:pic>
      <p:sp>
        <p:nvSpPr>
          <p:cNvPr id="6" name="Title 5">
            <a:extLst>
              <a:ext uri="{FF2B5EF4-FFF2-40B4-BE49-F238E27FC236}">
                <a16:creationId xmlns:a16="http://schemas.microsoft.com/office/drawing/2014/main" id="{BE0B0A0E-432C-E84D-A6C3-15684529DA92}"/>
              </a:ext>
            </a:extLst>
          </p:cNvPr>
          <p:cNvSpPr>
            <a:spLocks noGrp="1"/>
          </p:cNvSpPr>
          <p:nvPr>
            <p:ph type="title" hasCustomPrompt="1"/>
          </p:nvPr>
        </p:nvSpPr>
        <p:spPr>
          <a:xfrm>
            <a:off x="1169989" y="18200"/>
            <a:ext cx="7002462" cy="818910"/>
          </a:xfrm>
        </p:spPr>
        <p:txBody>
          <a:bodyPr/>
          <a:lstStyle/>
          <a:p>
            <a:r>
              <a:rPr lang="en-GB" noProof="0" dirty="0"/>
              <a:t>Title one line</a:t>
            </a:r>
          </a:p>
        </p:txBody>
      </p:sp>
      <p:sp>
        <p:nvSpPr>
          <p:cNvPr id="8" name="Content Placeholder 7">
            <a:extLst>
              <a:ext uri="{FF2B5EF4-FFF2-40B4-BE49-F238E27FC236}">
                <a16:creationId xmlns:a16="http://schemas.microsoft.com/office/drawing/2014/main" id="{4F4860E1-64F3-7E48-AA60-BB896487396F}"/>
              </a:ext>
            </a:extLst>
          </p:cNvPr>
          <p:cNvSpPr>
            <a:spLocks noGrp="1"/>
          </p:cNvSpPr>
          <p:nvPr>
            <p:ph sz="quarter" idx="17" hasCustomPrompt="1"/>
          </p:nvPr>
        </p:nvSpPr>
        <p:spPr>
          <a:xfrm>
            <a:off x="1170000" y="1077746"/>
            <a:ext cx="3402000" cy="3437994"/>
          </a:xfrm>
        </p:spPr>
        <p:txBody>
          <a:bodyPr/>
          <a:lstStyle/>
          <a:p>
            <a:pPr lvl="0"/>
            <a:r>
              <a:rPr lang="en-GB" noProof="0" dirty="0"/>
              <a:t>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Content Placeholder 2">
            <a:extLst>
              <a:ext uri="{FF2B5EF4-FFF2-40B4-BE49-F238E27FC236}">
                <a16:creationId xmlns:a16="http://schemas.microsoft.com/office/drawing/2014/main" id="{EF248606-2954-9F46-8105-2E84A6CBB096}"/>
              </a:ext>
            </a:extLst>
          </p:cNvPr>
          <p:cNvSpPr>
            <a:spLocks noGrp="1"/>
          </p:cNvSpPr>
          <p:nvPr>
            <p:ph sz="quarter" idx="18" hasCustomPrompt="1"/>
          </p:nvPr>
        </p:nvSpPr>
        <p:spPr>
          <a:xfrm>
            <a:off x="4752582" y="1082227"/>
            <a:ext cx="3419868" cy="3437994"/>
          </a:xfrm>
        </p:spPr>
        <p:txBody>
          <a:bodyPr/>
          <a:lstStyle/>
          <a:p>
            <a:pPr lvl="0"/>
            <a:r>
              <a:rPr lang="en-GB" noProof="0" dirty="0"/>
              <a:t>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1" name="Straight Connector 10">
            <a:extLst>
              <a:ext uri="{FF2B5EF4-FFF2-40B4-BE49-F238E27FC236}">
                <a16:creationId xmlns:a16="http://schemas.microsoft.com/office/drawing/2014/main" id="{94920172-B76C-5A46-A28E-06AEF38BC383}"/>
              </a:ext>
            </a:extLst>
          </p:cNvPr>
          <p:cNvCxnSpPr>
            <a:cxnSpLocks/>
          </p:cNvCxnSpPr>
          <p:nvPr userDrawn="1"/>
        </p:nvCxnSpPr>
        <p:spPr>
          <a:xfrm>
            <a:off x="1169988" y="899861"/>
            <a:ext cx="7974013" cy="0"/>
          </a:xfrm>
          <a:prstGeom prst="line">
            <a:avLst/>
          </a:prstGeom>
          <a:ln w="12700">
            <a:gradFill>
              <a:gsLst>
                <a:gs pos="0">
                  <a:schemeClr val="accent1">
                    <a:lumMod val="100000"/>
                  </a:schemeClr>
                </a:gs>
                <a:gs pos="90000">
                  <a:schemeClr val="accent1">
                    <a:lumMod val="100000"/>
                  </a:schemeClr>
                </a:gs>
                <a:gs pos="100000">
                  <a:schemeClr val="accent1">
                    <a:alpha val="0"/>
                    <a:lumMod val="10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0" name="Slide Number Placeholder 8">
            <a:extLst>
              <a:ext uri="{FF2B5EF4-FFF2-40B4-BE49-F238E27FC236}">
                <a16:creationId xmlns:a16="http://schemas.microsoft.com/office/drawing/2014/main" id="{66536085-4539-9342-8D37-26A7E300D0CB}"/>
              </a:ext>
            </a:extLst>
          </p:cNvPr>
          <p:cNvSpPr>
            <a:spLocks noGrp="1"/>
          </p:cNvSpPr>
          <p:nvPr>
            <p:ph type="sldNum" sz="quarter" idx="12"/>
          </p:nvPr>
        </p:nvSpPr>
        <p:spPr>
          <a:xfrm>
            <a:off x="1083926" y="4713037"/>
            <a:ext cx="1051466" cy="278202"/>
          </a:xfrm>
          <a:prstGeom prst="rect">
            <a:avLst/>
          </a:prstGeom>
        </p:spPr>
        <p:txBody>
          <a:bodyPr/>
          <a:lstStyle>
            <a:lvl1pPr algn="l">
              <a:defRPr sz="1800"/>
            </a:lvl1pPr>
          </a:lstStyle>
          <a:p>
            <a:fld id="{993221B0-C4CD-1546-9E62-A4249094014D}" type="slidenum">
              <a:rPr lang="en-GB" smtClean="0"/>
              <a:pPr/>
              <a:t>‹#›</a:t>
            </a:fld>
            <a:endParaRPr lang="en-GB" dirty="0"/>
          </a:p>
        </p:txBody>
      </p:sp>
      <p:pic>
        <p:nvPicPr>
          <p:cNvPr id="12" name="Graphic 11">
            <a:extLst>
              <a:ext uri="{FF2B5EF4-FFF2-40B4-BE49-F238E27FC236}">
                <a16:creationId xmlns:a16="http://schemas.microsoft.com/office/drawing/2014/main" id="{CB2FAEF3-C7E5-D74A-81E3-E0667924955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918450" y="4739979"/>
            <a:ext cx="1003678" cy="324145"/>
          </a:xfrm>
          <a:prstGeom prst="rect">
            <a:avLst/>
          </a:prstGeom>
        </p:spPr>
      </p:pic>
    </p:spTree>
    <p:extLst>
      <p:ext uri="{BB962C8B-B14F-4D97-AF65-F5344CB8AC3E}">
        <p14:creationId xmlns:p14="http://schemas.microsoft.com/office/powerpoint/2010/main" val="178360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with images">
    <p:bg>
      <p:bgPr>
        <a:solidFill>
          <a:srgbClr val="E2F1FC"/>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94DD4A-E7E6-894A-B2D9-916BA6F7F5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28" y="0"/>
            <a:ext cx="9141372" cy="5143500"/>
          </a:xfrm>
          <a:prstGeom prst="rect">
            <a:avLst/>
          </a:prstGeom>
        </p:spPr>
      </p:pic>
      <p:sp>
        <p:nvSpPr>
          <p:cNvPr id="2" name="Title 1">
            <a:extLst>
              <a:ext uri="{FF2B5EF4-FFF2-40B4-BE49-F238E27FC236}">
                <a16:creationId xmlns:a16="http://schemas.microsoft.com/office/drawing/2014/main" id="{EA3BDD07-4A36-8844-9A21-E5EE3049A84F}"/>
              </a:ext>
            </a:extLst>
          </p:cNvPr>
          <p:cNvSpPr>
            <a:spLocks noGrp="1"/>
          </p:cNvSpPr>
          <p:nvPr>
            <p:ph type="title" hasCustomPrompt="1"/>
          </p:nvPr>
        </p:nvSpPr>
        <p:spPr>
          <a:xfrm>
            <a:off x="1169987" y="18199"/>
            <a:ext cx="7002463" cy="818910"/>
          </a:xfrm>
        </p:spPr>
        <p:txBody>
          <a:bodyPr/>
          <a:lstStyle>
            <a:lvl1pPr>
              <a:defRPr sz="3800"/>
            </a:lvl1pPr>
          </a:lstStyle>
          <a:p>
            <a:r>
              <a:rPr lang="en-GB" noProof="0" dirty="0"/>
              <a:t>Title one line</a:t>
            </a:r>
          </a:p>
        </p:txBody>
      </p:sp>
      <p:sp>
        <p:nvSpPr>
          <p:cNvPr id="11" name="Content Placeholder 10">
            <a:extLst>
              <a:ext uri="{FF2B5EF4-FFF2-40B4-BE49-F238E27FC236}">
                <a16:creationId xmlns:a16="http://schemas.microsoft.com/office/drawing/2014/main" id="{5DFE607D-AAFB-2040-9849-BDE26B942BBE}"/>
              </a:ext>
            </a:extLst>
          </p:cNvPr>
          <p:cNvSpPr>
            <a:spLocks noGrp="1"/>
          </p:cNvSpPr>
          <p:nvPr>
            <p:ph sz="quarter" idx="14" hasCustomPrompt="1"/>
          </p:nvPr>
        </p:nvSpPr>
        <p:spPr>
          <a:xfrm>
            <a:off x="1169988" y="1484484"/>
            <a:ext cx="3402013" cy="3031256"/>
          </a:xfrm>
        </p:spPr>
        <p:txBody>
          <a:bodyPr/>
          <a:lstStyle/>
          <a:p>
            <a:pPr lvl="0"/>
            <a:r>
              <a:rPr lang="en-GB" noProof="0"/>
              <a:t>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Content Placeholder 7">
            <a:extLst>
              <a:ext uri="{FF2B5EF4-FFF2-40B4-BE49-F238E27FC236}">
                <a16:creationId xmlns:a16="http://schemas.microsoft.com/office/drawing/2014/main" id="{9FC1C21E-5DEB-2142-BD20-E336637C0EB9}"/>
              </a:ext>
            </a:extLst>
          </p:cNvPr>
          <p:cNvSpPr>
            <a:spLocks noGrp="1"/>
          </p:cNvSpPr>
          <p:nvPr>
            <p:ph sz="quarter" idx="15" hasCustomPrompt="1"/>
          </p:nvPr>
        </p:nvSpPr>
        <p:spPr>
          <a:xfrm>
            <a:off x="4751388" y="1484484"/>
            <a:ext cx="3420269" cy="3031256"/>
          </a:xfrm>
        </p:spPr>
        <p:txBody>
          <a:bodyPr/>
          <a:lstStyle/>
          <a:p>
            <a:pPr lvl="0"/>
            <a:r>
              <a:rPr lang="en-GB" noProof="0" dirty="0"/>
              <a:t>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3" name="Straight Connector 12">
            <a:extLst>
              <a:ext uri="{FF2B5EF4-FFF2-40B4-BE49-F238E27FC236}">
                <a16:creationId xmlns:a16="http://schemas.microsoft.com/office/drawing/2014/main" id="{ACFACFB4-7665-FA4B-83A4-18C18AAF7A4B}"/>
              </a:ext>
            </a:extLst>
          </p:cNvPr>
          <p:cNvCxnSpPr>
            <a:cxnSpLocks/>
          </p:cNvCxnSpPr>
          <p:nvPr userDrawn="1"/>
        </p:nvCxnSpPr>
        <p:spPr>
          <a:xfrm>
            <a:off x="1169988" y="899861"/>
            <a:ext cx="7974013" cy="0"/>
          </a:xfrm>
          <a:prstGeom prst="line">
            <a:avLst/>
          </a:prstGeom>
          <a:ln w="12700">
            <a:gradFill>
              <a:gsLst>
                <a:gs pos="0">
                  <a:schemeClr val="accent1">
                    <a:lumMod val="100000"/>
                  </a:schemeClr>
                </a:gs>
                <a:gs pos="90000">
                  <a:schemeClr val="accent1">
                    <a:lumMod val="100000"/>
                  </a:schemeClr>
                </a:gs>
                <a:gs pos="100000">
                  <a:schemeClr val="accent1">
                    <a:alpha val="0"/>
                    <a:lumMod val="10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lide Number Placeholder 8">
            <a:extLst>
              <a:ext uri="{FF2B5EF4-FFF2-40B4-BE49-F238E27FC236}">
                <a16:creationId xmlns:a16="http://schemas.microsoft.com/office/drawing/2014/main" id="{66536085-4539-9342-8D37-26A7E300D0CB}"/>
              </a:ext>
            </a:extLst>
          </p:cNvPr>
          <p:cNvSpPr txBox="1">
            <a:spLocks/>
          </p:cNvSpPr>
          <p:nvPr userDrawn="1"/>
        </p:nvSpPr>
        <p:spPr>
          <a:xfrm>
            <a:off x="1083926" y="4713037"/>
            <a:ext cx="1051466" cy="278202"/>
          </a:xfrm>
          <a:prstGeom prst="rect">
            <a:avLst/>
          </a:prstGeom>
        </p:spPr>
        <p:txBody>
          <a:bodyPr/>
          <a:lstStyle>
            <a:defPPr>
              <a:defRPr lang="en-US"/>
            </a:defPPr>
            <a:lvl1pPr marL="0" algn="l" defTabSz="685663" rtl="0" eaLnBrk="1" latinLnBrk="0" hangingPunct="1">
              <a:defRPr sz="1800" b="1" kern="1200">
                <a:solidFill>
                  <a:schemeClr val="bg1"/>
                </a:solidFill>
                <a:latin typeface="+mn-lt"/>
                <a:ea typeface="+mn-ea"/>
                <a:cs typeface="+mn-cs"/>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993221B0-C4CD-1546-9E62-A4249094014D}" type="slidenum">
              <a:rPr lang="en-GB" smtClean="0"/>
              <a:pPr/>
              <a:t>‹#›</a:t>
            </a:fld>
            <a:endParaRPr lang="en-GB" dirty="0"/>
          </a:p>
        </p:txBody>
      </p:sp>
      <p:sp>
        <p:nvSpPr>
          <p:cNvPr id="15" name="Text Placeholder 6">
            <a:extLst>
              <a:ext uri="{FF2B5EF4-FFF2-40B4-BE49-F238E27FC236}">
                <a16:creationId xmlns:a16="http://schemas.microsoft.com/office/drawing/2014/main" id="{DAEC25D0-2934-914F-8E24-94717EA2ADFC}"/>
              </a:ext>
            </a:extLst>
          </p:cNvPr>
          <p:cNvSpPr>
            <a:spLocks noGrp="1"/>
          </p:cNvSpPr>
          <p:nvPr>
            <p:ph type="body" sz="quarter" idx="13" hasCustomPrompt="1"/>
          </p:nvPr>
        </p:nvSpPr>
        <p:spPr>
          <a:xfrm>
            <a:off x="1169989" y="1077747"/>
            <a:ext cx="7002464" cy="406737"/>
          </a:xfrm>
        </p:spPr>
        <p:txBody>
          <a:bodyPr/>
          <a:lstStyle>
            <a:lvl1pPr marL="0" indent="0">
              <a:lnSpc>
                <a:spcPct val="100000"/>
              </a:lnSpc>
              <a:buNone/>
              <a:defRPr sz="2400" b="1">
                <a:solidFill>
                  <a:schemeClr val="tx2"/>
                </a:solidFill>
                <a:latin typeface="+mj-lt"/>
              </a:defRPr>
            </a:lvl1pPr>
            <a:lvl2pPr marL="134973" indent="0">
              <a:lnSpc>
                <a:spcPct val="100000"/>
              </a:lnSpc>
              <a:buNone/>
              <a:defRPr sz="2000"/>
            </a:lvl2pPr>
            <a:lvl3pPr marL="269946" indent="0">
              <a:lnSpc>
                <a:spcPct val="100000"/>
              </a:lnSpc>
              <a:buNone/>
              <a:defRPr sz="2000"/>
            </a:lvl3pPr>
            <a:lvl4pPr marL="404919" indent="0">
              <a:lnSpc>
                <a:spcPct val="100000"/>
              </a:lnSpc>
              <a:buNone/>
              <a:defRPr sz="2000"/>
            </a:lvl4pPr>
            <a:lvl5pPr marL="539892" indent="0">
              <a:lnSpc>
                <a:spcPct val="100000"/>
              </a:lnSpc>
              <a:buNone/>
              <a:defRPr sz="2000"/>
            </a:lvl5pPr>
          </a:lstStyle>
          <a:p>
            <a:pPr lvl="0"/>
            <a:r>
              <a:rPr lang="en-GB" noProof="0" dirty="0"/>
              <a:t>Subtitle</a:t>
            </a:r>
          </a:p>
        </p:txBody>
      </p:sp>
      <p:pic>
        <p:nvPicPr>
          <p:cNvPr id="9" name="Graphic 8">
            <a:extLst>
              <a:ext uri="{FF2B5EF4-FFF2-40B4-BE49-F238E27FC236}">
                <a16:creationId xmlns:a16="http://schemas.microsoft.com/office/drawing/2014/main" id="{F107A49A-6505-FD45-9462-9874924C155B}"/>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918450" y="4739979"/>
            <a:ext cx="1003678" cy="324145"/>
          </a:xfrm>
          <a:prstGeom prst="rect">
            <a:avLst/>
          </a:prstGeom>
        </p:spPr>
      </p:pic>
    </p:spTree>
    <p:extLst>
      <p:ext uri="{BB962C8B-B14F-4D97-AF65-F5344CB8AC3E}">
        <p14:creationId xmlns:p14="http://schemas.microsoft.com/office/powerpoint/2010/main" val="1588063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EBFCD3-97D1-F848-9EEF-F9935718C6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28" y="0"/>
            <a:ext cx="9141372" cy="5143500"/>
          </a:xfrm>
          <a:prstGeom prst="rect">
            <a:avLst/>
          </a:prstGeom>
        </p:spPr>
      </p:pic>
      <p:sp>
        <p:nvSpPr>
          <p:cNvPr id="6" name="Slide Number Placeholder 8">
            <a:extLst>
              <a:ext uri="{FF2B5EF4-FFF2-40B4-BE49-F238E27FC236}">
                <a16:creationId xmlns:a16="http://schemas.microsoft.com/office/drawing/2014/main" id="{66536085-4539-9342-8D37-26A7E300D0CB}"/>
              </a:ext>
            </a:extLst>
          </p:cNvPr>
          <p:cNvSpPr txBox="1">
            <a:spLocks/>
          </p:cNvSpPr>
          <p:nvPr userDrawn="1"/>
        </p:nvSpPr>
        <p:spPr>
          <a:xfrm>
            <a:off x="1083926" y="4713037"/>
            <a:ext cx="1051466" cy="278202"/>
          </a:xfrm>
          <a:prstGeom prst="rect">
            <a:avLst/>
          </a:prstGeom>
        </p:spPr>
        <p:txBody>
          <a:bodyPr/>
          <a:lstStyle>
            <a:defPPr>
              <a:defRPr lang="en-US"/>
            </a:defPPr>
            <a:lvl1pPr marL="0" algn="l" defTabSz="685663" rtl="0" eaLnBrk="1" latinLnBrk="0" hangingPunct="1">
              <a:defRPr sz="1800" b="1" kern="1200">
                <a:solidFill>
                  <a:schemeClr val="bg1"/>
                </a:solidFill>
                <a:latin typeface="+mn-lt"/>
                <a:ea typeface="+mn-ea"/>
                <a:cs typeface="+mn-cs"/>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993221B0-C4CD-1546-9E62-A4249094014D}" type="slidenum">
              <a:rPr lang="en-GB" smtClean="0"/>
              <a:pPr/>
              <a:t>‹#›</a:t>
            </a:fld>
            <a:endParaRPr lang="en-GB" dirty="0"/>
          </a:p>
        </p:txBody>
      </p:sp>
      <p:pic>
        <p:nvPicPr>
          <p:cNvPr id="5" name="Graphic 4">
            <a:extLst>
              <a:ext uri="{FF2B5EF4-FFF2-40B4-BE49-F238E27FC236}">
                <a16:creationId xmlns:a16="http://schemas.microsoft.com/office/drawing/2014/main" id="{F5543C3D-F5E7-8C42-B602-4A4CD98400B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918450" y="4739979"/>
            <a:ext cx="1003678" cy="324145"/>
          </a:xfrm>
          <a:prstGeom prst="rect">
            <a:avLst/>
          </a:prstGeom>
        </p:spPr>
      </p:pic>
    </p:spTree>
    <p:extLst>
      <p:ext uri="{BB962C8B-B14F-4D97-AF65-F5344CB8AC3E}">
        <p14:creationId xmlns:p14="http://schemas.microsoft.com/office/powerpoint/2010/main" val="1779127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ilt Environm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888F0B0-85B3-0A49-B025-9CF0C95DCB25}"/>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918450" y="4739979"/>
            <a:ext cx="1003678" cy="324145"/>
          </a:xfrm>
          <a:prstGeom prst="rect">
            <a:avLst/>
          </a:prstGeom>
        </p:spPr>
      </p:pic>
      <p:pic>
        <p:nvPicPr>
          <p:cNvPr id="4" name="Graphic 3">
            <a:extLst>
              <a:ext uri="{FF2B5EF4-FFF2-40B4-BE49-F238E27FC236}">
                <a16:creationId xmlns:a16="http://schemas.microsoft.com/office/drawing/2014/main" id="{53A1AC8F-1519-604F-86FE-850F96AEE3A2}"/>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1706163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cilit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A58C9EE-77A6-1643-A593-69C3F77002DB}"/>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918450" y="4739979"/>
            <a:ext cx="1003678" cy="324145"/>
          </a:xfrm>
          <a:prstGeom prst="rect">
            <a:avLst/>
          </a:prstGeom>
        </p:spPr>
      </p:pic>
      <p:pic>
        <p:nvPicPr>
          <p:cNvPr id="4" name="Graphic 3">
            <a:extLst>
              <a:ext uri="{FF2B5EF4-FFF2-40B4-BE49-F238E27FC236}">
                <a16:creationId xmlns:a16="http://schemas.microsoft.com/office/drawing/2014/main" id="{63C89A3F-6F76-5943-8B6B-24E593BF8EBD}"/>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4224960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m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3796EA1-954C-B943-91F5-6513BE9F79AB}"/>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918450" y="4739979"/>
            <a:ext cx="1003678" cy="324145"/>
          </a:xfrm>
          <a:prstGeom prst="rect">
            <a:avLst/>
          </a:prstGeom>
        </p:spPr>
      </p:pic>
      <p:pic>
        <p:nvPicPr>
          <p:cNvPr id="3" name="Graphic 2">
            <a:extLst>
              <a:ext uri="{FF2B5EF4-FFF2-40B4-BE49-F238E27FC236}">
                <a16:creationId xmlns:a16="http://schemas.microsoft.com/office/drawing/2014/main" id="{75C64919-5BBE-4F4E-9E71-A2CC78F4CCF4}"/>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3353118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te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0361675-C609-F54E-B9F6-9DF359DC4F1B}"/>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918450" y="4739979"/>
            <a:ext cx="1003678" cy="324145"/>
          </a:xfrm>
          <a:prstGeom prst="rect">
            <a:avLst/>
          </a:prstGeom>
        </p:spPr>
      </p:pic>
      <p:pic>
        <p:nvPicPr>
          <p:cNvPr id="3" name="Graphic 2">
            <a:extLst>
              <a:ext uri="{FF2B5EF4-FFF2-40B4-BE49-F238E27FC236}">
                <a16:creationId xmlns:a16="http://schemas.microsoft.com/office/drawing/2014/main" id="{2BA26B0F-DA60-D84A-BF74-8D64B2FFF8C8}"/>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4086673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isure &amp; Ev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C64EACD-4EE2-7F4A-8E76-313A123FC0F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918450" y="4739979"/>
            <a:ext cx="1003678" cy="324145"/>
          </a:xfrm>
          <a:prstGeom prst="rect">
            <a:avLst/>
          </a:prstGeom>
        </p:spPr>
      </p:pic>
      <p:pic>
        <p:nvPicPr>
          <p:cNvPr id="3" name="Graphic 2">
            <a:extLst>
              <a:ext uri="{FF2B5EF4-FFF2-40B4-BE49-F238E27FC236}">
                <a16:creationId xmlns:a16="http://schemas.microsoft.com/office/drawing/2014/main" id="{FFA87760-CC5D-BA43-917F-0EB79C18A88C}"/>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3322084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istic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672CEE6-F2AF-064E-B2C8-45F0CBD80F3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918450" y="4739979"/>
            <a:ext cx="1003678" cy="324145"/>
          </a:xfrm>
          <a:prstGeom prst="rect">
            <a:avLst/>
          </a:prstGeom>
        </p:spPr>
      </p:pic>
      <p:pic>
        <p:nvPicPr>
          <p:cNvPr id="3" name="Graphic 2">
            <a:extLst>
              <a:ext uri="{FF2B5EF4-FFF2-40B4-BE49-F238E27FC236}">
                <a16:creationId xmlns:a16="http://schemas.microsoft.com/office/drawing/2014/main" id="{5BDCB2BF-9EE2-954D-BA3A-8E2DDCFD3A8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110260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FB2D3C-9153-3240-A716-8FB099FA7B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 y="0"/>
            <a:ext cx="9141371" cy="5143500"/>
          </a:xfrm>
          <a:prstGeom prst="rect">
            <a:avLst/>
          </a:prstGeom>
        </p:spPr>
      </p:pic>
      <p:sp>
        <p:nvSpPr>
          <p:cNvPr id="9" name="Rectangle 8">
            <a:extLst>
              <a:ext uri="{FF2B5EF4-FFF2-40B4-BE49-F238E27FC236}">
                <a16:creationId xmlns:a16="http://schemas.microsoft.com/office/drawing/2014/main" id="{07393A3C-B6F0-1E48-9E2D-73D185B10513}"/>
              </a:ext>
            </a:extLst>
          </p:cNvPr>
          <p:cNvSpPr>
            <a:spLocks noChangeAspect="1"/>
          </p:cNvSpPr>
          <p:nvPr userDrawn="1"/>
        </p:nvSpPr>
        <p:spPr>
          <a:xfrm>
            <a:off x="297000" y="2354641"/>
            <a:ext cx="7875450" cy="1710351"/>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noProof="0"/>
          </a:p>
        </p:txBody>
      </p:sp>
      <p:sp>
        <p:nvSpPr>
          <p:cNvPr id="2" name="Title 1"/>
          <p:cNvSpPr>
            <a:spLocks noGrp="1"/>
          </p:cNvSpPr>
          <p:nvPr>
            <p:ph type="ctrTitle" hasCustomPrompt="1"/>
          </p:nvPr>
        </p:nvSpPr>
        <p:spPr>
          <a:xfrm>
            <a:off x="872999" y="2530930"/>
            <a:ext cx="7068129" cy="1094416"/>
          </a:xfrm>
        </p:spPr>
        <p:txBody>
          <a:bodyPr anchor="t" anchorCtr="0"/>
          <a:lstStyle>
            <a:lvl1pPr algn="l">
              <a:lnSpc>
                <a:spcPts val="3800"/>
              </a:lnSpc>
              <a:defRPr sz="38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dirty="0"/>
              <a:t>Title</a:t>
            </a:r>
            <a:br>
              <a:rPr lang="en-GB" noProof="0" dirty="0"/>
            </a:br>
            <a:r>
              <a:rPr lang="en-GB" noProof="0" dirty="0"/>
              <a:t>up to two lines</a:t>
            </a:r>
          </a:p>
        </p:txBody>
      </p:sp>
      <p:sp>
        <p:nvSpPr>
          <p:cNvPr id="3" name="Subtitle 2"/>
          <p:cNvSpPr>
            <a:spLocks noGrp="1"/>
          </p:cNvSpPr>
          <p:nvPr>
            <p:ph type="subTitle" idx="1" hasCustomPrompt="1"/>
          </p:nvPr>
        </p:nvSpPr>
        <p:spPr>
          <a:xfrm>
            <a:off x="873000" y="3625345"/>
            <a:ext cx="7068128" cy="300554"/>
          </a:xfrm>
          <a:prstGeom prst="rect">
            <a:avLst/>
          </a:prstGeom>
        </p:spPr>
        <p:txBody>
          <a:bodyPr/>
          <a:lstStyle>
            <a:lvl1pPr marL="0" indent="0" algn="l">
              <a:lnSpc>
                <a:spcPct val="100000"/>
              </a:lnSpc>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831" indent="0" algn="ctr">
              <a:buNone/>
              <a:defRPr sz="1500"/>
            </a:lvl2pPr>
            <a:lvl3pPr marL="685663" indent="0" algn="ctr">
              <a:buNone/>
              <a:defRPr sz="1350"/>
            </a:lvl3pPr>
            <a:lvl4pPr marL="1028494" indent="0" algn="ctr">
              <a:buNone/>
              <a:defRPr sz="1200"/>
            </a:lvl4pPr>
            <a:lvl5pPr marL="1371326" indent="0" algn="ctr">
              <a:buNone/>
              <a:defRPr sz="1200"/>
            </a:lvl5pPr>
            <a:lvl6pPr marL="1714157" indent="0" algn="ctr">
              <a:buNone/>
              <a:defRPr sz="1200"/>
            </a:lvl6pPr>
            <a:lvl7pPr marL="2056989" indent="0" algn="ctr">
              <a:buNone/>
              <a:defRPr sz="1200"/>
            </a:lvl7pPr>
            <a:lvl8pPr marL="2399820" indent="0" algn="ctr">
              <a:buNone/>
              <a:defRPr sz="1200"/>
            </a:lvl8pPr>
            <a:lvl9pPr marL="2742651" indent="0" algn="ctr">
              <a:buNone/>
              <a:defRPr sz="1200"/>
            </a:lvl9pPr>
          </a:lstStyle>
          <a:p>
            <a:r>
              <a:rPr lang="en-GB" noProof="0" dirty="0"/>
              <a:t>Subtitle and/or name of speaker</a:t>
            </a:r>
          </a:p>
        </p:txBody>
      </p:sp>
      <p:sp>
        <p:nvSpPr>
          <p:cNvPr id="14" name="Rectangle 13">
            <a:extLst>
              <a:ext uri="{FF2B5EF4-FFF2-40B4-BE49-F238E27FC236}">
                <a16:creationId xmlns:a16="http://schemas.microsoft.com/office/drawing/2014/main" id="{8958A2E0-8A63-2249-89B5-C60ED3ED77B9}"/>
              </a:ext>
            </a:extLst>
          </p:cNvPr>
          <p:cNvSpPr/>
          <p:nvPr userDrawn="1"/>
        </p:nvSpPr>
        <p:spPr>
          <a:xfrm>
            <a:off x="0" y="2054087"/>
            <a:ext cx="603000" cy="602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675" noProof="0"/>
          </a:p>
        </p:txBody>
      </p:sp>
      <p:sp>
        <p:nvSpPr>
          <p:cNvPr id="16" name="Text Placeholder 15">
            <a:extLst>
              <a:ext uri="{FF2B5EF4-FFF2-40B4-BE49-F238E27FC236}">
                <a16:creationId xmlns:a16="http://schemas.microsoft.com/office/drawing/2014/main" id="{4222CB80-7A90-0547-92AF-12750012BAE7}"/>
              </a:ext>
            </a:extLst>
          </p:cNvPr>
          <p:cNvSpPr>
            <a:spLocks noGrp="1"/>
          </p:cNvSpPr>
          <p:nvPr>
            <p:ph type="body" sz="quarter" idx="13" hasCustomPrompt="1"/>
          </p:nvPr>
        </p:nvSpPr>
        <p:spPr>
          <a:xfrm>
            <a:off x="609" y="2128700"/>
            <a:ext cx="603000" cy="116510"/>
          </a:xfrm>
          <a:prstGeom prst="rect">
            <a:avLst/>
          </a:prstGeom>
        </p:spPr>
        <p:txBody>
          <a:bodyPr/>
          <a:lstStyle>
            <a:lvl1pPr marL="0" indent="0" algn="ctr">
              <a:lnSpc>
                <a:spcPct val="100000"/>
              </a:lnSpc>
              <a:buFontTx/>
              <a:buNone/>
              <a:defRPr sz="6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Day</a:t>
            </a:r>
          </a:p>
        </p:txBody>
      </p:sp>
      <p:sp>
        <p:nvSpPr>
          <p:cNvPr id="20" name="Text Placeholder 19">
            <a:extLst>
              <a:ext uri="{FF2B5EF4-FFF2-40B4-BE49-F238E27FC236}">
                <a16:creationId xmlns:a16="http://schemas.microsoft.com/office/drawing/2014/main" id="{FB3A0C97-7C26-A04B-B69A-B31E879D2000}"/>
              </a:ext>
            </a:extLst>
          </p:cNvPr>
          <p:cNvSpPr>
            <a:spLocks noGrp="1"/>
          </p:cNvSpPr>
          <p:nvPr>
            <p:ph type="body" sz="quarter" idx="14" hasCustomPrompt="1"/>
          </p:nvPr>
        </p:nvSpPr>
        <p:spPr>
          <a:xfrm>
            <a:off x="609" y="2245210"/>
            <a:ext cx="603000" cy="166625"/>
          </a:xfrm>
          <a:prstGeom prst="rect">
            <a:avLst/>
          </a:prstGeom>
        </p:spPr>
        <p:txBody>
          <a:bodyPr/>
          <a:lstStyle>
            <a:lvl1pPr marL="0" indent="0" algn="ctr">
              <a:lnSpc>
                <a:spcPct val="100000"/>
              </a:lnSpc>
              <a:buFontTx/>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0</a:t>
            </a:r>
          </a:p>
        </p:txBody>
      </p:sp>
      <p:sp>
        <p:nvSpPr>
          <p:cNvPr id="22" name="Text Placeholder 21">
            <a:extLst>
              <a:ext uri="{FF2B5EF4-FFF2-40B4-BE49-F238E27FC236}">
                <a16:creationId xmlns:a16="http://schemas.microsoft.com/office/drawing/2014/main" id="{B7DA81C1-B4EC-E848-8ABA-B10E92BC895D}"/>
              </a:ext>
            </a:extLst>
          </p:cNvPr>
          <p:cNvSpPr>
            <a:spLocks noGrp="1"/>
          </p:cNvSpPr>
          <p:nvPr>
            <p:ph type="body" sz="quarter" idx="15" hasCustomPrompt="1"/>
          </p:nvPr>
        </p:nvSpPr>
        <p:spPr>
          <a:xfrm>
            <a:off x="0" y="2411835"/>
            <a:ext cx="603000" cy="245159"/>
          </a:xfrm>
          <a:prstGeom prst="rect">
            <a:avLst/>
          </a:prstGeom>
        </p:spPr>
        <p:txBody>
          <a:bodyPr/>
          <a:lstStyle>
            <a:lvl1pPr marL="0" indent="0" algn="ctr">
              <a:lnSpc>
                <a:spcPct val="100000"/>
              </a:lnSpc>
              <a:buFontTx/>
              <a:buNone/>
              <a:defRPr sz="6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Month</a:t>
            </a:r>
            <a:br>
              <a:rPr lang="en-GB" noProof="0"/>
            </a:br>
            <a:r>
              <a:rPr lang="en-GB" noProof="0"/>
              <a:t>Year</a:t>
            </a:r>
          </a:p>
        </p:txBody>
      </p:sp>
      <p:pic>
        <p:nvPicPr>
          <p:cNvPr id="12" name="Graphic 11">
            <a:extLst>
              <a:ext uri="{FF2B5EF4-FFF2-40B4-BE49-F238E27FC236}">
                <a16:creationId xmlns:a16="http://schemas.microsoft.com/office/drawing/2014/main" id="{5851C908-D0E3-BD4A-B497-F30655A440FB}"/>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918450" y="4739979"/>
            <a:ext cx="1003678" cy="324145"/>
          </a:xfrm>
          <a:prstGeom prst="rect">
            <a:avLst/>
          </a:prstGeom>
        </p:spPr>
      </p:pic>
      <p:pic>
        <p:nvPicPr>
          <p:cNvPr id="13" name="Graphic 12">
            <a:extLst>
              <a:ext uri="{FF2B5EF4-FFF2-40B4-BE49-F238E27FC236}">
                <a16:creationId xmlns:a16="http://schemas.microsoft.com/office/drawing/2014/main" id="{05BFA6F8-7041-2147-A477-1DFC4B09DD5D}"/>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3453575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BD20B08-3CE2-4F46-AF21-9D2FE728454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918450" y="4739979"/>
            <a:ext cx="1003678" cy="324145"/>
          </a:xfrm>
          <a:prstGeom prst="rect">
            <a:avLst/>
          </a:prstGeom>
        </p:spPr>
      </p:pic>
      <p:pic>
        <p:nvPicPr>
          <p:cNvPr id="3" name="Graphic 2">
            <a:extLst>
              <a:ext uri="{FF2B5EF4-FFF2-40B4-BE49-F238E27FC236}">
                <a16:creationId xmlns:a16="http://schemas.microsoft.com/office/drawing/2014/main" id="{9A26BAD8-A50B-4C43-96C0-E16CF11BEC4B}"/>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2067747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urism">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72322D6-EDE7-2140-B372-5A142AF0DBE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918450" y="4739979"/>
            <a:ext cx="1003678" cy="324145"/>
          </a:xfrm>
          <a:prstGeom prst="rect">
            <a:avLst/>
          </a:prstGeom>
        </p:spPr>
      </p:pic>
      <p:pic>
        <p:nvPicPr>
          <p:cNvPr id="3" name="Graphic 2">
            <a:extLst>
              <a:ext uri="{FF2B5EF4-FFF2-40B4-BE49-F238E27FC236}">
                <a16:creationId xmlns:a16="http://schemas.microsoft.com/office/drawing/2014/main" id="{466B5155-2C0B-CA4D-8976-6F04DCB87F87}"/>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1481667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0F9ADC-5635-7B4E-85AE-CAB386F72B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28" y="0"/>
            <a:ext cx="9141372" cy="5143500"/>
          </a:xfrm>
          <a:prstGeom prst="rect">
            <a:avLst/>
          </a:prstGeom>
        </p:spPr>
      </p:pic>
      <p:cxnSp>
        <p:nvCxnSpPr>
          <p:cNvPr id="9" name="Straight Connector 8">
            <a:extLst>
              <a:ext uri="{FF2B5EF4-FFF2-40B4-BE49-F238E27FC236}">
                <a16:creationId xmlns:a16="http://schemas.microsoft.com/office/drawing/2014/main" id="{BA97F8A4-F120-7E4F-ABAB-A6E9D4D041E3}"/>
              </a:ext>
            </a:extLst>
          </p:cNvPr>
          <p:cNvCxnSpPr>
            <a:cxnSpLocks/>
          </p:cNvCxnSpPr>
          <p:nvPr userDrawn="1"/>
        </p:nvCxnSpPr>
        <p:spPr>
          <a:xfrm>
            <a:off x="1169988" y="899861"/>
            <a:ext cx="7974013" cy="0"/>
          </a:xfrm>
          <a:prstGeom prst="line">
            <a:avLst/>
          </a:prstGeom>
          <a:ln w="12700">
            <a:gradFill>
              <a:gsLst>
                <a:gs pos="90000">
                  <a:schemeClr val="bg1"/>
                </a:gs>
                <a:gs pos="100000">
                  <a:schemeClr val="accent1">
                    <a:alpha val="0"/>
                    <a:lumMod val="10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D78989F8-DA85-C941-8E83-240102BDD78D}"/>
              </a:ext>
            </a:extLst>
          </p:cNvPr>
          <p:cNvSpPr>
            <a:spLocks noGrp="1"/>
          </p:cNvSpPr>
          <p:nvPr>
            <p:ph type="title" hasCustomPrompt="1"/>
          </p:nvPr>
        </p:nvSpPr>
        <p:spPr>
          <a:xfrm>
            <a:off x="1169989" y="182880"/>
            <a:ext cx="7002462" cy="663192"/>
          </a:xfrm>
        </p:spPr>
        <p:txBody>
          <a:bodyPr/>
          <a:lstStyle>
            <a:lvl1pPr>
              <a:defRPr sz="3800">
                <a:solidFill>
                  <a:schemeClr val="bg1"/>
                </a:solidFill>
              </a:defRPr>
            </a:lvl1pPr>
          </a:lstStyle>
          <a:p>
            <a:r>
              <a:rPr lang="en-GB" noProof="0" dirty="0"/>
              <a:t>Thank you!</a:t>
            </a:r>
          </a:p>
        </p:txBody>
      </p:sp>
      <p:sp>
        <p:nvSpPr>
          <p:cNvPr id="12" name="Text Placeholder 11">
            <a:extLst>
              <a:ext uri="{FF2B5EF4-FFF2-40B4-BE49-F238E27FC236}">
                <a16:creationId xmlns:a16="http://schemas.microsoft.com/office/drawing/2014/main" id="{9370B0AC-E2B1-434B-A906-B7A3D503A08C}"/>
              </a:ext>
            </a:extLst>
          </p:cNvPr>
          <p:cNvSpPr>
            <a:spLocks noGrp="1"/>
          </p:cNvSpPr>
          <p:nvPr>
            <p:ph type="body" sz="quarter" idx="13" hasCustomPrompt="1"/>
          </p:nvPr>
        </p:nvSpPr>
        <p:spPr>
          <a:xfrm>
            <a:off x="1169988" y="1043838"/>
            <a:ext cx="7002462" cy="3471902"/>
          </a:xfrm>
        </p:spPr>
        <p:txBody>
          <a:bodyPr/>
          <a:lstStyle>
            <a:lvl1pPr marL="0" indent="0">
              <a:lnSpc>
                <a:spcPct val="100000"/>
              </a:lnSpc>
              <a:buNone/>
              <a:defRPr lang="en-US" b="0" i="0">
                <a:solidFill>
                  <a:schemeClr val="bg1"/>
                </a:solidFill>
                <a:effectLst/>
              </a:defRPr>
            </a:lvl1pPr>
            <a:lvl2pPr marL="134973" indent="0">
              <a:buNone/>
              <a:defRPr sz="2000"/>
            </a:lvl2pPr>
            <a:lvl3pPr marL="269946" indent="0">
              <a:buNone/>
              <a:defRPr sz="2000"/>
            </a:lvl3pPr>
            <a:lvl4pPr marL="404919" indent="0">
              <a:buNone/>
              <a:defRPr sz="2000"/>
            </a:lvl4pPr>
            <a:lvl5pPr marL="539892" indent="0">
              <a:buNone/>
              <a:defRPr sz="2000"/>
            </a:lvl5pPr>
          </a:lstStyle>
          <a:p>
            <a:pPr lvl="0"/>
            <a:r>
              <a:rPr lang="en-GB" noProof="0" dirty="0" err="1"/>
              <a:t>Insert text here</a:t>
            </a:r>
            <a:endParaRPr lang="en-GB" noProof="0" dirty="0"/>
          </a:p>
        </p:txBody>
      </p:sp>
      <p:sp>
        <p:nvSpPr>
          <p:cNvPr id="11" name="Slide Number Placeholder 8">
            <a:extLst>
              <a:ext uri="{FF2B5EF4-FFF2-40B4-BE49-F238E27FC236}">
                <a16:creationId xmlns:a16="http://schemas.microsoft.com/office/drawing/2014/main" id="{66536085-4539-9342-8D37-26A7E300D0CB}"/>
              </a:ext>
            </a:extLst>
          </p:cNvPr>
          <p:cNvSpPr txBox="1">
            <a:spLocks/>
          </p:cNvSpPr>
          <p:nvPr userDrawn="1"/>
        </p:nvSpPr>
        <p:spPr>
          <a:xfrm>
            <a:off x="1083926" y="4702587"/>
            <a:ext cx="1051466" cy="278202"/>
          </a:xfrm>
          <a:prstGeom prst="rect">
            <a:avLst/>
          </a:prstGeom>
        </p:spPr>
        <p:txBody>
          <a:bodyPr/>
          <a:lstStyle>
            <a:defPPr>
              <a:defRPr lang="en-US"/>
            </a:defPPr>
            <a:lvl1pPr marL="0" algn="l" defTabSz="685663" rtl="0" eaLnBrk="1" latinLnBrk="0" hangingPunct="1">
              <a:defRPr sz="1800" b="1" kern="1200">
                <a:solidFill>
                  <a:schemeClr val="bg1"/>
                </a:solidFill>
                <a:latin typeface="+mn-lt"/>
                <a:ea typeface="+mn-ea"/>
                <a:cs typeface="+mn-cs"/>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993221B0-C4CD-1546-9E62-A4249094014D}" type="slidenum">
              <a:rPr lang="en-GB" smtClean="0"/>
              <a:pPr/>
              <a:t>‹#›</a:t>
            </a:fld>
            <a:endParaRPr lang="en-GB" dirty="0"/>
          </a:p>
        </p:txBody>
      </p:sp>
      <p:pic>
        <p:nvPicPr>
          <p:cNvPr id="7" name="Graphic 6">
            <a:extLst>
              <a:ext uri="{FF2B5EF4-FFF2-40B4-BE49-F238E27FC236}">
                <a16:creationId xmlns:a16="http://schemas.microsoft.com/office/drawing/2014/main" id="{7EB3DAEB-E7FB-CD4E-B2A5-B4E5A0EAF7F5}"/>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918450" y="4739979"/>
            <a:ext cx="1003678" cy="324145"/>
          </a:xfrm>
          <a:prstGeom prst="rect">
            <a:avLst/>
          </a:prstGeom>
        </p:spPr>
      </p:pic>
    </p:spTree>
    <p:extLst>
      <p:ext uri="{BB962C8B-B14F-4D97-AF65-F5344CB8AC3E}">
        <p14:creationId xmlns:p14="http://schemas.microsoft.com/office/powerpoint/2010/main" val="276059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2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1B44A-DACB-4D64-86BD-D4D861A6B8E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A84CA2-CED4-4914-89CD-999735C8BB9B}" type="slidenum">
              <a:rPr lang="en-US" smtClean="0"/>
              <a:t>‹#›</a:t>
            </a:fld>
            <a:endParaRPr lang="en-US"/>
          </a:p>
        </p:txBody>
      </p:sp>
    </p:spTree>
    <p:extLst>
      <p:ext uri="{BB962C8B-B14F-4D97-AF65-F5344CB8AC3E}">
        <p14:creationId xmlns:p14="http://schemas.microsoft.com/office/powerpoint/2010/main" val="850979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with text">
    <p:bg>
      <p:bgPr>
        <a:solidFill>
          <a:srgbClr val="E2F1F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5CEB3A-A4B8-5B45-A53D-2CCECD926D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 y="0"/>
            <a:ext cx="9142783" cy="5143500"/>
          </a:xfrm>
          <a:prstGeom prst="rect">
            <a:avLst/>
          </a:prstGeom>
        </p:spPr>
      </p:pic>
      <p:sp>
        <p:nvSpPr>
          <p:cNvPr id="6" name="Title 5">
            <a:extLst>
              <a:ext uri="{FF2B5EF4-FFF2-40B4-BE49-F238E27FC236}">
                <a16:creationId xmlns:a16="http://schemas.microsoft.com/office/drawing/2014/main" id="{BE0B0A0E-432C-E84D-A6C3-15684529DA92}"/>
              </a:ext>
            </a:extLst>
          </p:cNvPr>
          <p:cNvSpPr>
            <a:spLocks noGrp="1"/>
          </p:cNvSpPr>
          <p:nvPr>
            <p:ph type="title" hasCustomPrompt="1"/>
          </p:nvPr>
        </p:nvSpPr>
        <p:spPr>
          <a:xfrm>
            <a:off x="1169989" y="18200"/>
            <a:ext cx="7002462" cy="818910"/>
          </a:xfrm>
        </p:spPr>
        <p:txBody>
          <a:bodyPr/>
          <a:lstStyle/>
          <a:p>
            <a:r>
              <a:rPr lang="en-GB" noProof="0" dirty="0"/>
              <a:t>Title one line</a:t>
            </a:r>
          </a:p>
        </p:txBody>
      </p:sp>
      <p:sp>
        <p:nvSpPr>
          <p:cNvPr id="26" name="Text Placeholder 25">
            <a:extLst>
              <a:ext uri="{FF2B5EF4-FFF2-40B4-BE49-F238E27FC236}">
                <a16:creationId xmlns:a16="http://schemas.microsoft.com/office/drawing/2014/main" id="{2B0D786C-DA4C-2746-A899-02E5FA576BB3}"/>
              </a:ext>
            </a:extLst>
          </p:cNvPr>
          <p:cNvSpPr>
            <a:spLocks noGrp="1"/>
          </p:cNvSpPr>
          <p:nvPr>
            <p:ph type="body" sz="quarter" idx="17" hasCustomPrompt="1"/>
          </p:nvPr>
        </p:nvSpPr>
        <p:spPr>
          <a:xfrm>
            <a:off x="1169988" y="1484484"/>
            <a:ext cx="7002462" cy="3031256"/>
          </a:xfrm>
        </p:spPr>
        <p:txBody>
          <a:bodyPr/>
          <a:lstStyle/>
          <a:p>
            <a:pPr lvl="0"/>
            <a:r>
              <a:rPr lang="en-GB" noProof="0" dirty="0"/>
              <a:t>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9" name="Straight Connector 8">
            <a:extLst>
              <a:ext uri="{FF2B5EF4-FFF2-40B4-BE49-F238E27FC236}">
                <a16:creationId xmlns:a16="http://schemas.microsoft.com/office/drawing/2014/main" id="{948AB67E-CD9E-5C42-88EC-4BF24E5EC0F9}"/>
              </a:ext>
            </a:extLst>
          </p:cNvPr>
          <p:cNvCxnSpPr>
            <a:cxnSpLocks/>
          </p:cNvCxnSpPr>
          <p:nvPr userDrawn="1"/>
        </p:nvCxnSpPr>
        <p:spPr>
          <a:xfrm>
            <a:off x="1169988" y="899861"/>
            <a:ext cx="7974013" cy="0"/>
          </a:xfrm>
          <a:prstGeom prst="line">
            <a:avLst/>
          </a:prstGeom>
          <a:ln w="12700">
            <a:gradFill>
              <a:gsLst>
                <a:gs pos="0">
                  <a:schemeClr val="accent1">
                    <a:lumMod val="100000"/>
                  </a:schemeClr>
                </a:gs>
                <a:gs pos="90000">
                  <a:schemeClr val="accent1">
                    <a:lumMod val="100000"/>
                  </a:schemeClr>
                </a:gs>
                <a:gs pos="100000">
                  <a:schemeClr val="accent1">
                    <a:alpha val="0"/>
                    <a:lumMod val="10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1" name="Slide Number Placeholder 8">
            <a:extLst>
              <a:ext uri="{FF2B5EF4-FFF2-40B4-BE49-F238E27FC236}">
                <a16:creationId xmlns:a16="http://schemas.microsoft.com/office/drawing/2014/main" id="{66536085-4539-9342-8D37-26A7E300D0CB}"/>
              </a:ext>
            </a:extLst>
          </p:cNvPr>
          <p:cNvSpPr>
            <a:spLocks noGrp="1"/>
          </p:cNvSpPr>
          <p:nvPr>
            <p:ph type="sldNum" sz="quarter" idx="12"/>
          </p:nvPr>
        </p:nvSpPr>
        <p:spPr>
          <a:xfrm>
            <a:off x="1083926" y="4713037"/>
            <a:ext cx="1051466" cy="278202"/>
          </a:xfrm>
          <a:prstGeom prst="rect">
            <a:avLst/>
          </a:prstGeom>
        </p:spPr>
        <p:txBody>
          <a:bodyPr/>
          <a:lstStyle>
            <a:lvl1pPr algn="l">
              <a:defRPr sz="1800"/>
            </a:lvl1pPr>
          </a:lstStyle>
          <a:p>
            <a:fld id="{993221B0-C4CD-1546-9E62-A4249094014D}" type="slidenum">
              <a:rPr lang="en-GB" smtClean="0"/>
              <a:pPr/>
              <a:t>‹#›</a:t>
            </a:fld>
            <a:endParaRPr lang="en-GB" dirty="0"/>
          </a:p>
        </p:txBody>
      </p:sp>
      <p:sp>
        <p:nvSpPr>
          <p:cNvPr id="12" name="Text Placeholder 6">
            <a:extLst>
              <a:ext uri="{FF2B5EF4-FFF2-40B4-BE49-F238E27FC236}">
                <a16:creationId xmlns:a16="http://schemas.microsoft.com/office/drawing/2014/main" id="{DAEC25D0-2934-914F-8E24-94717EA2ADFC}"/>
              </a:ext>
            </a:extLst>
          </p:cNvPr>
          <p:cNvSpPr>
            <a:spLocks noGrp="1"/>
          </p:cNvSpPr>
          <p:nvPr>
            <p:ph type="body" sz="quarter" idx="13" hasCustomPrompt="1"/>
          </p:nvPr>
        </p:nvSpPr>
        <p:spPr>
          <a:xfrm>
            <a:off x="1169989" y="1077747"/>
            <a:ext cx="7002464" cy="406737"/>
          </a:xfrm>
        </p:spPr>
        <p:txBody>
          <a:bodyPr/>
          <a:lstStyle>
            <a:lvl1pPr marL="0" indent="0">
              <a:lnSpc>
                <a:spcPct val="100000"/>
              </a:lnSpc>
              <a:buNone/>
              <a:defRPr sz="2400" b="1">
                <a:solidFill>
                  <a:schemeClr val="tx2"/>
                </a:solidFill>
                <a:latin typeface="+mj-lt"/>
              </a:defRPr>
            </a:lvl1pPr>
            <a:lvl2pPr marL="134973" indent="0">
              <a:lnSpc>
                <a:spcPct val="100000"/>
              </a:lnSpc>
              <a:buNone/>
              <a:defRPr sz="2000"/>
            </a:lvl2pPr>
            <a:lvl3pPr marL="269946" indent="0">
              <a:lnSpc>
                <a:spcPct val="100000"/>
              </a:lnSpc>
              <a:buNone/>
              <a:defRPr sz="2000"/>
            </a:lvl3pPr>
            <a:lvl4pPr marL="404919" indent="0">
              <a:lnSpc>
                <a:spcPct val="100000"/>
              </a:lnSpc>
              <a:buNone/>
              <a:defRPr sz="2000"/>
            </a:lvl4pPr>
            <a:lvl5pPr marL="539892" indent="0">
              <a:lnSpc>
                <a:spcPct val="100000"/>
              </a:lnSpc>
              <a:buNone/>
              <a:defRPr sz="2000"/>
            </a:lvl5pPr>
          </a:lstStyle>
          <a:p>
            <a:pPr lvl="0"/>
            <a:r>
              <a:rPr lang="en-GB" noProof="0" dirty="0"/>
              <a:t>Subtitle</a:t>
            </a:r>
          </a:p>
        </p:txBody>
      </p:sp>
    </p:spTree>
    <p:extLst>
      <p:ext uri="{BB962C8B-B14F-4D97-AF65-F5344CB8AC3E}">
        <p14:creationId xmlns:p14="http://schemas.microsoft.com/office/powerpoint/2010/main" val="3100383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idx="1"/>
          </p:nvPr>
        </p:nvSpPr>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Tree>
    <p:extLst>
      <p:ext uri="{BB962C8B-B14F-4D97-AF65-F5344CB8AC3E}">
        <p14:creationId xmlns:p14="http://schemas.microsoft.com/office/powerpoint/2010/main" val="3784982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age-wide picture">
    <p:spTree>
      <p:nvGrpSpPr>
        <p:cNvPr id="1" name=""/>
        <p:cNvGrpSpPr/>
        <p:nvPr/>
      </p:nvGrpSpPr>
      <p:grpSpPr>
        <a:xfrm>
          <a:off x="0" y="0"/>
          <a:ext cx="0" cy="0"/>
          <a:chOff x="0" y="0"/>
          <a:chExt cx="0" cy="0"/>
        </a:xfrm>
      </p:grpSpPr>
      <p:sp>
        <p:nvSpPr>
          <p:cNvPr id="2" name="Tijdelijke aanduiding voor afbeelding 13"/>
          <p:cNvSpPr>
            <a:spLocks noGrp="1"/>
          </p:cNvSpPr>
          <p:nvPr>
            <p:ph type="pic" sz="quarter" idx="15"/>
          </p:nvPr>
        </p:nvSpPr>
        <p:spPr>
          <a:xfrm>
            <a:off x="-108520" y="-92546"/>
            <a:ext cx="9433048" cy="5400600"/>
          </a:xfrm>
          <a:prstGeom prst="roundRect">
            <a:avLst>
              <a:gd name="adj" fmla="val 0"/>
            </a:avLst>
          </a:prstGeom>
          <a:noFill/>
          <a:ln w="28575">
            <a:noFill/>
          </a:ln>
        </p:spPr>
        <p:txBody>
          <a:bodyPr/>
          <a:lstStyle>
            <a:lvl1pPr marL="0" indent="0">
              <a:buNone/>
              <a:defRPr baseline="0">
                <a:solidFill>
                  <a:srgbClr val="004B8D"/>
                </a:solidFill>
              </a:defRPr>
            </a:lvl1pPr>
          </a:lstStyle>
          <a:p>
            <a:pPr lvl="0"/>
            <a:endParaRPr lang="en-US" dirty="0"/>
          </a:p>
          <a:p>
            <a:pPr lvl="0"/>
            <a:r>
              <a:rPr lang="en-US" dirty="0"/>
              <a:t>  Insert picture (page-wide)</a:t>
            </a:r>
            <a:endParaRPr lang="nl-NL" dirty="0"/>
          </a:p>
        </p:txBody>
      </p:sp>
    </p:spTree>
    <p:extLst>
      <p:ext uri="{BB962C8B-B14F-4D97-AF65-F5344CB8AC3E}">
        <p14:creationId xmlns:p14="http://schemas.microsoft.com/office/powerpoint/2010/main" val="2470795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p:bg>
      <p:bgPr>
        <a:solidFill>
          <a:schemeClr val="tx2"/>
        </a:solidFill>
        <a:effectLst/>
      </p:bgPr>
    </p:bg>
    <p:spTree>
      <p:nvGrpSpPr>
        <p:cNvPr id="1" name=""/>
        <p:cNvGrpSpPr/>
        <p:nvPr/>
      </p:nvGrpSpPr>
      <p:grpSpPr>
        <a:xfrm>
          <a:off x="0" y="0"/>
          <a:ext cx="0" cy="0"/>
          <a:chOff x="0" y="0"/>
          <a:chExt cx="0" cy="0"/>
        </a:xfrm>
      </p:grpSpPr>
      <p:sp>
        <p:nvSpPr>
          <p:cNvPr id="6" name="Picture Placeholder 11"/>
          <p:cNvSpPr>
            <a:spLocks noGrp="1"/>
          </p:cNvSpPr>
          <p:nvPr>
            <p:ph type="pic" sz="quarter" idx="13" hasCustomPrompt="1"/>
          </p:nvPr>
        </p:nvSpPr>
        <p:spPr>
          <a:xfrm>
            <a:off x="0" y="0"/>
            <a:ext cx="9144000" cy="5143500"/>
          </a:xfrm>
        </p:spPr>
        <p:txBody>
          <a:bodyPr anchor="ctr"/>
          <a:lstStyle>
            <a:lvl1pPr algn="ctr">
              <a:defRPr>
                <a:solidFill>
                  <a:schemeClr val="bg1"/>
                </a:solidFill>
              </a:defRPr>
            </a:lvl1pPr>
          </a:lstStyle>
          <a:p>
            <a:r>
              <a:rPr lang="en-US" dirty="0"/>
              <a:t>Add Picture</a:t>
            </a:r>
          </a:p>
        </p:txBody>
      </p:sp>
      <p:cxnSp>
        <p:nvCxnSpPr>
          <p:cNvPr id="12" name="Straight Connector 11">
            <a:extLst>
              <a:ext uri="{FF2B5EF4-FFF2-40B4-BE49-F238E27FC236}">
                <a16:creationId xmlns:a16="http://schemas.microsoft.com/office/drawing/2014/main" id="{03F37A12-8121-42EC-99E0-0842CC68714F}"/>
              </a:ext>
            </a:extLst>
          </p:cNvPr>
          <p:cNvCxnSpPr/>
          <p:nvPr userDrawn="1"/>
        </p:nvCxnSpPr>
        <p:spPr>
          <a:xfrm>
            <a:off x="0" y="3694379"/>
            <a:ext cx="4301494"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4A18AF3-0D9B-49EB-963A-6FE621340BC0}"/>
              </a:ext>
            </a:extLst>
          </p:cNvPr>
          <p:cNvCxnSpPr/>
          <p:nvPr userDrawn="1"/>
        </p:nvCxnSpPr>
        <p:spPr>
          <a:xfrm>
            <a:off x="521494" y="3688427"/>
            <a:ext cx="756000" cy="0"/>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7C11C4F-6885-4296-A166-71AF1DD1255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9455" y="470997"/>
            <a:ext cx="391537" cy="516698"/>
          </a:xfrm>
          <a:prstGeom prst="rect">
            <a:avLst/>
          </a:prstGeom>
        </p:spPr>
      </p:pic>
      <p:sp>
        <p:nvSpPr>
          <p:cNvPr id="17" name="Title 1">
            <a:extLst>
              <a:ext uri="{FF2B5EF4-FFF2-40B4-BE49-F238E27FC236}">
                <a16:creationId xmlns:a16="http://schemas.microsoft.com/office/drawing/2014/main" id="{B4F2F32B-0E32-4D5C-A741-3473BA848641}"/>
              </a:ext>
            </a:extLst>
          </p:cNvPr>
          <p:cNvSpPr>
            <a:spLocks noGrp="1"/>
          </p:cNvSpPr>
          <p:nvPr>
            <p:ph type="ctrTitle" hasCustomPrompt="1"/>
          </p:nvPr>
        </p:nvSpPr>
        <p:spPr>
          <a:xfrm>
            <a:off x="521494" y="3113401"/>
            <a:ext cx="3780000" cy="507831"/>
          </a:xfrm>
        </p:spPr>
        <p:txBody>
          <a:bodyPr wrap="square" anchor="b">
            <a:spAutoFit/>
          </a:bodyPr>
          <a:lstStyle>
            <a:lvl1pPr algn="l">
              <a:lnSpc>
                <a:spcPct val="90000"/>
              </a:lnSpc>
              <a:defRPr sz="3000" baseline="0">
                <a:solidFill>
                  <a:schemeClr val="bg1"/>
                </a:solidFill>
              </a:defRPr>
            </a:lvl1pPr>
          </a:lstStyle>
          <a:p>
            <a:r>
              <a:rPr lang="en-US" dirty="0"/>
              <a:t>Add Title</a:t>
            </a:r>
          </a:p>
        </p:txBody>
      </p:sp>
      <p:sp>
        <p:nvSpPr>
          <p:cNvPr id="18" name="Subtitle 2">
            <a:extLst>
              <a:ext uri="{FF2B5EF4-FFF2-40B4-BE49-F238E27FC236}">
                <a16:creationId xmlns:a16="http://schemas.microsoft.com/office/drawing/2014/main" id="{34089EAD-106C-47CC-8F41-8FC1F362CF5E}"/>
              </a:ext>
            </a:extLst>
          </p:cNvPr>
          <p:cNvSpPr>
            <a:spLocks noGrp="1"/>
          </p:cNvSpPr>
          <p:nvPr>
            <p:ph type="subTitle" idx="1" hasCustomPrompt="1"/>
          </p:nvPr>
        </p:nvSpPr>
        <p:spPr>
          <a:xfrm>
            <a:off x="521495" y="3772733"/>
            <a:ext cx="3780000" cy="323165"/>
          </a:xfrm>
        </p:spPr>
        <p:txBody>
          <a:bodyPr wrap="square">
            <a:spAutoFit/>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Goes Here</a:t>
            </a:r>
          </a:p>
        </p:txBody>
      </p:sp>
    </p:spTree>
    <p:extLst>
      <p:ext uri="{BB962C8B-B14F-4D97-AF65-F5344CB8AC3E}">
        <p14:creationId xmlns:p14="http://schemas.microsoft.com/office/powerpoint/2010/main" val="3665316341"/>
      </p:ext>
    </p:extLst>
  </p:cSld>
  <p:clrMapOvr>
    <a:masterClrMapping/>
  </p:clrMapOvr>
  <p:extLst mod="1">
    <p:ext uri="{DCECCB84-F9BA-43D5-87BE-67443E8EF086}">
      <p15:sldGuideLst xmlns:p15="http://schemas.microsoft.com/office/powerpoint/2012/main">
        <p15:guide id="1" orient="horz" pos="2659">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07393A3C-B6F0-1E48-9E2D-73D185B10513}"/>
              </a:ext>
            </a:extLst>
          </p:cNvPr>
          <p:cNvSpPr>
            <a:spLocks noChangeAspect="1"/>
          </p:cNvSpPr>
          <p:nvPr userDrawn="1"/>
        </p:nvSpPr>
        <p:spPr>
          <a:xfrm>
            <a:off x="297000" y="2354641"/>
            <a:ext cx="7875450" cy="1710351"/>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noProof="0"/>
          </a:p>
        </p:txBody>
      </p:sp>
      <p:sp>
        <p:nvSpPr>
          <p:cNvPr id="11" name="Title 1"/>
          <p:cNvSpPr>
            <a:spLocks noGrp="1"/>
          </p:cNvSpPr>
          <p:nvPr>
            <p:ph type="ctrTitle" hasCustomPrompt="1"/>
          </p:nvPr>
        </p:nvSpPr>
        <p:spPr>
          <a:xfrm>
            <a:off x="872999" y="2530930"/>
            <a:ext cx="7068129" cy="1094414"/>
          </a:xfrm>
        </p:spPr>
        <p:txBody>
          <a:bodyPr anchor="t" anchorCtr="0"/>
          <a:lstStyle>
            <a:lvl1pPr algn="l">
              <a:lnSpc>
                <a:spcPts val="3800"/>
              </a:lnSpc>
              <a:defRPr sz="38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dirty="0"/>
              <a:t>Title</a:t>
            </a:r>
            <a:br>
              <a:rPr lang="en-GB" noProof="0" dirty="0"/>
            </a:br>
            <a:r>
              <a:rPr lang="en-GB" noProof="0" dirty="0"/>
              <a:t>up to two lines</a:t>
            </a:r>
          </a:p>
        </p:txBody>
      </p:sp>
      <p:sp>
        <p:nvSpPr>
          <p:cNvPr id="12" name="Subtitle 2"/>
          <p:cNvSpPr>
            <a:spLocks noGrp="1"/>
          </p:cNvSpPr>
          <p:nvPr>
            <p:ph type="subTitle" idx="1" hasCustomPrompt="1"/>
          </p:nvPr>
        </p:nvSpPr>
        <p:spPr>
          <a:xfrm>
            <a:off x="873000" y="3625343"/>
            <a:ext cx="7068128" cy="300555"/>
          </a:xfrm>
          <a:prstGeom prst="rect">
            <a:avLst/>
          </a:prstGeom>
        </p:spPr>
        <p:txBody>
          <a:bodyPr/>
          <a:lstStyle>
            <a:lvl1pPr marL="0" indent="0" algn="l">
              <a:lnSpc>
                <a:spcPct val="100000"/>
              </a:lnSpc>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831" indent="0" algn="ctr">
              <a:buNone/>
              <a:defRPr sz="1500"/>
            </a:lvl2pPr>
            <a:lvl3pPr marL="685663" indent="0" algn="ctr">
              <a:buNone/>
              <a:defRPr sz="1350"/>
            </a:lvl3pPr>
            <a:lvl4pPr marL="1028494" indent="0" algn="ctr">
              <a:buNone/>
              <a:defRPr sz="1200"/>
            </a:lvl4pPr>
            <a:lvl5pPr marL="1371326" indent="0" algn="ctr">
              <a:buNone/>
              <a:defRPr sz="1200"/>
            </a:lvl5pPr>
            <a:lvl6pPr marL="1714157" indent="0" algn="ctr">
              <a:buNone/>
              <a:defRPr sz="1200"/>
            </a:lvl6pPr>
            <a:lvl7pPr marL="2056989" indent="0" algn="ctr">
              <a:buNone/>
              <a:defRPr sz="1200"/>
            </a:lvl7pPr>
            <a:lvl8pPr marL="2399820" indent="0" algn="ctr">
              <a:buNone/>
              <a:defRPr sz="1200"/>
            </a:lvl8pPr>
            <a:lvl9pPr marL="2742651" indent="0" algn="ctr">
              <a:buNone/>
              <a:defRPr sz="1200"/>
            </a:lvl9pPr>
          </a:lstStyle>
          <a:p>
            <a:r>
              <a:rPr lang="en-GB" noProof="0" dirty="0"/>
              <a:t>Subtitle and/or name of speaker</a:t>
            </a:r>
          </a:p>
        </p:txBody>
      </p:sp>
      <p:sp>
        <p:nvSpPr>
          <p:cNvPr id="14" name="Rectangle 13">
            <a:extLst>
              <a:ext uri="{FF2B5EF4-FFF2-40B4-BE49-F238E27FC236}">
                <a16:creationId xmlns:a16="http://schemas.microsoft.com/office/drawing/2014/main" id="{8958A2E0-8A63-2249-89B5-C60ED3ED77B9}"/>
              </a:ext>
            </a:extLst>
          </p:cNvPr>
          <p:cNvSpPr/>
          <p:nvPr userDrawn="1"/>
        </p:nvSpPr>
        <p:spPr>
          <a:xfrm>
            <a:off x="0" y="2054087"/>
            <a:ext cx="603000" cy="602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675" noProof="0"/>
          </a:p>
        </p:txBody>
      </p:sp>
      <p:sp>
        <p:nvSpPr>
          <p:cNvPr id="16" name="Text Placeholder 15">
            <a:extLst>
              <a:ext uri="{FF2B5EF4-FFF2-40B4-BE49-F238E27FC236}">
                <a16:creationId xmlns:a16="http://schemas.microsoft.com/office/drawing/2014/main" id="{4222CB80-7A90-0547-92AF-12750012BAE7}"/>
              </a:ext>
            </a:extLst>
          </p:cNvPr>
          <p:cNvSpPr>
            <a:spLocks noGrp="1"/>
          </p:cNvSpPr>
          <p:nvPr>
            <p:ph type="body" sz="quarter" idx="13" hasCustomPrompt="1"/>
          </p:nvPr>
        </p:nvSpPr>
        <p:spPr>
          <a:xfrm>
            <a:off x="609" y="2128700"/>
            <a:ext cx="603000" cy="116510"/>
          </a:xfrm>
          <a:prstGeom prst="rect">
            <a:avLst/>
          </a:prstGeom>
        </p:spPr>
        <p:txBody>
          <a:bodyPr/>
          <a:lstStyle>
            <a:lvl1pPr marL="0" indent="0" algn="ctr">
              <a:lnSpc>
                <a:spcPct val="100000"/>
              </a:lnSpc>
              <a:buFontTx/>
              <a:buNone/>
              <a:defRPr sz="6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Day</a:t>
            </a:r>
          </a:p>
        </p:txBody>
      </p:sp>
      <p:sp>
        <p:nvSpPr>
          <p:cNvPr id="20" name="Text Placeholder 19">
            <a:extLst>
              <a:ext uri="{FF2B5EF4-FFF2-40B4-BE49-F238E27FC236}">
                <a16:creationId xmlns:a16="http://schemas.microsoft.com/office/drawing/2014/main" id="{FB3A0C97-7C26-A04B-B69A-B31E879D2000}"/>
              </a:ext>
            </a:extLst>
          </p:cNvPr>
          <p:cNvSpPr>
            <a:spLocks noGrp="1"/>
          </p:cNvSpPr>
          <p:nvPr>
            <p:ph type="body" sz="quarter" idx="14" hasCustomPrompt="1"/>
          </p:nvPr>
        </p:nvSpPr>
        <p:spPr>
          <a:xfrm>
            <a:off x="609" y="2245210"/>
            <a:ext cx="603000" cy="166625"/>
          </a:xfrm>
          <a:prstGeom prst="rect">
            <a:avLst/>
          </a:prstGeom>
        </p:spPr>
        <p:txBody>
          <a:bodyPr/>
          <a:lstStyle>
            <a:lvl1pPr marL="0" indent="0" algn="ctr">
              <a:lnSpc>
                <a:spcPct val="100000"/>
              </a:lnSpc>
              <a:buFontTx/>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0</a:t>
            </a:r>
          </a:p>
        </p:txBody>
      </p:sp>
      <p:sp>
        <p:nvSpPr>
          <p:cNvPr id="22" name="Text Placeholder 21">
            <a:extLst>
              <a:ext uri="{FF2B5EF4-FFF2-40B4-BE49-F238E27FC236}">
                <a16:creationId xmlns:a16="http://schemas.microsoft.com/office/drawing/2014/main" id="{B7DA81C1-B4EC-E848-8ABA-B10E92BC895D}"/>
              </a:ext>
            </a:extLst>
          </p:cNvPr>
          <p:cNvSpPr>
            <a:spLocks noGrp="1"/>
          </p:cNvSpPr>
          <p:nvPr>
            <p:ph type="body" sz="quarter" idx="15" hasCustomPrompt="1"/>
          </p:nvPr>
        </p:nvSpPr>
        <p:spPr>
          <a:xfrm>
            <a:off x="0" y="2411835"/>
            <a:ext cx="603000" cy="245159"/>
          </a:xfrm>
          <a:prstGeom prst="rect">
            <a:avLst/>
          </a:prstGeom>
        </p:spPr>
        <p:txBody>
          <a:bodyPr/>
          <a:lstStyle>
            <a:lvl1pPr marL="0" indent="0" algn="ctr">
              <a:lnSpc>
                <a:spcPct val="100000"/>
              </a:lnSpc>
              <a:buFontTx/>
              <a:buNone/>
              <a:defRPr sz="6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dirty="0"/>
              <a:t>Month</a:t>
            </a:r>
            <a:br>
              <a:rPr lang="en-GB" noProof="0" dirty="0"/>
            </a:br>
            <a:r>
              <a:rPr lang="en-GB" noProof="0" dirty="0"/>
              <a:t>Year</a:t>
            </a:r>
          </a:p>
        </p:txBody>
      </p:sp>
      <p:pic>
        <p:nvPicPr>
          <p:cNvPr id="15" name="Graphic 14">
            <a:extLst>
              <a:ext uri="{FF2B5EF4-FFF2-40B4-BE49-F238E27FC236}">
                <a16:creationId xmlns:a16="http://schemas.microsoft.com/office/drawing/2014/main" id="{86CFC9E9-64E6-4945-AC30-5A9BE273A2E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918450" y="4739979"/>
            <a:ext cx="1003678" cy="324145"/>
          </a:xfrm>
          <a:prstGeom prst="rect">
            <a:avLst/>
          </a:prstGeom>
        </p:spPr>
      </p:pic>
      <p:pic>
        <p:nvPicPr>
          <p:cNvPr id="18" name="Graphic 17">
            <a:extLst>
              <a:ext uri="{FF2B5EF4-FFF2-40B4-BE49-F238E27FC236}">
                <a16:creationId xmlns:a16="http://schemas.microsoft.com/office/drawing/2014/main" id="{36B4B333-798F-7F42-8F02-19E17BC6F1B8}"/>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111195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07393A3C-B6F0-1E48-9E2D-73D185B10513}"/>
              </a:ext>
            </a:extLst>
          </p:cNvPr>
          <p:cNvSpPr>
            <a:spLocks noChangeAspect="1"/>
          </p:cNvSpPr>
          <p:nvPr userDrawn="1"/>
        </p:nvSpPr>
        <p:spPr>
          <a:xfrm>
            <a:off x="297000" y="2354641"/>
            <a:ext cx="7875450" cy="1710351"/>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noProof="0"/>
          </a:p>
        </p:txBody>
      </p:sp>
      <p:sp>
        <p:nvSpPr>
          <p:cNvPr id="11" name="Title 1"/>
          <p:cNvSpPr>
            <a:spLocks noGrp="1"/>
          </p:cNvSpPr>
          <p:nvPr>
            <p:ph type="ctrTitle" hasCustomPrompt="1"/>
          </p:nvPr>
        </p:nvSpPr>
        <p:spPr>
          <a:xfrm>
            <a:off x="872999" y="2530930"/>
            <a:ext cx="7068129" cy="1094416"/>
          </a:xfrm>
        </p:spPr>
        <p:txBody>
          <a:bodyPr anchor="t" anchorCtr="0"/>
          <a:lstStyle>
            <a:lvl1pPr algn="l">
              <a:lnSpc>
                <a:spcPts val="3800"/>
              </a:lnSpc>
              <a:defRPr sz="38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dirty="0"/>
              <a:t>Title</a:t>
            </a:r>
            <a:br>
              <a:rPr lang="en-GB" noProof="0" dirty="0"/>
            </a:br>
            <a:r>
              <a:rPr lang="en-GB" noProof="0" dirty="0"/>
              <a:t>up to two lines</a:t>
            </a:r>
          </a:p>
        </p:txBody>
      </p:sp>
      <p:sp>
        <p:nvSpPr>
          <p:cNvPr id="12" name="Subtitle 2"/>
          <p:cNvSpPr>
            <a:spLocks noGrp="1"/>
          </p:cNvSpPr>
          <p:nvPr>
            <p:ph type="subTitle" idx="1" hasCustomPrompt="1"/>
          </p:nvPr>
        </p:nvSpPr>
        <p:spPr>
          <a:xfrm>
            <a:off x="873000" y="3625345"/>
            <a:ext cx="7068128" cy="300554"/>
          </a:xfrm>
          <a:prstGeom prst="rect">
            <a:avLst/>
          </a:prstGeom>
        </p:spPr>
        <p:txBody>
          <a:bodyPr/>
          <a:lstStyle>
            <a:lvl1pPr marL="0" indent="0" algn="l">
              <a:lnSpc>
                <a:spcPct val="100000"/>
              </a:lnSpc>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831" indent="0" algn="ctr">
              <a:buNone/>
              <a:defRPr sz="1500"/>
            </a:lvl2pPr>
            <a:lvl3pPr marL="685663" indent="0" algn="ctr">
              <a:buNone/>
              <a:defRPr sz="1350"/>
            </a:lvl3pPr>
            <a:lvl4pPr marL="1028494" indent="0" algn="ctr">
              <a:buNone/>
              <a:defRPr sz="1200"/>
            </a:lvl4pPr>
            <a:lvl5pPr marL="1371326" indent="0" algn="ctr">
              <a:buNone/>
              <a:defRPr sz="1200"/>
            </a:lvl5pPr>
            <a:lvl6pPr marL="1714157" indent="0" algn="ctr">
              <a:buNone/>
              <a:defRPr sz="1200"/>
            </a:lvl6pPr>
            <a:lvl7pPr marL="2056989" indent="0" algn="ctr">
              <a:buNone/>
              <a:defRPr sz="1200"/>
            </a:lvl7pPr>
            <a:lvl8pPr marL="2399820" indent="0" algn="ctr">
              <a:buNone/>
              <a:defRPr sz="1200"/>
            </a:lvl8pPr>
            <a:lvl9pPr marL="2742651" indent="0" algn="ctr">
              <a:buNone/>
              <a:defRPr sz="1200"/>
            </a:lvl9pPr>
          </a:lstStyle>
          <a:p>
            <a:r>
              <a:rPr lang="en-GB" noProof="0" dirty="0"/>
              <a:t>Subtitle and/or name of speaker</a:t>
            </a:r>
          </a:p>
        </p:txBody>
      </p:sp>
      <p:sp>
        <p:nvSpPr>
          <p:cNvPr id="13" name="Rectangle 13">
            <a:extLst>
              <a:ext uri="{FF2B5EF4-FFF2-40B4-BE49-F238E27FC236}">
                <a16:creationId xmlns:a16="http://schemas.microsoft.com/office/drawing/2014/main" id="{8958A2E0-8A63-2249-89B5-C60ED3ED77B9}"/>
              </a:ext>
            </a:extLst>
          </p:cNvPr>
          <p:cNvSpPr/>
          <p:nvPr userDrawn="1"/>
        </p:nvSpPr>
        <p:spPr>
          <a:xfrm>
            <a:off x="0" y="2054087"/>
            <a:ext cx="603000" cy="602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675" noProof="0"/>
          </a:p>
        </p:txBody>
      </p:sp>
      <p:sp>
        <p:nvSpPr>
          <p:cNvPr id="15" name="Text Placeholder 15">
            <a:extLst>
              <a:ext uri="{FF2B5EF4-FFF2-40B4-BE49-F238E27FC236}">
                <a16:creationId xmlns:a16="http://schemas.microsoft.com/office/drawing/2014/main" id="{4222CB80-7A90-0547-92AF-12750012BAE7}"/>
              </a:ext>
            </a:extLst>
          </p:cNvPr>
          <p:cNvSpPr>
            <a:spLocks noGrp="1"/>
          </p:cNvSpPr>
          <p:nvPr>
            <p:ph type="body" sz="quarter" idx="13" hasCustomPrompt="1"/>
          </p:nvPr>
        </p:nvSpPr>
        <p:spPr>
          <a:xfrm>
            <a:off x="609" y="2128700"/>
            <a:ext cx="603000" cy="116510"/>
          </a:xfrm>
          <a:prstGeom prst="rect">
            <a:avLst/>
          </a:prstGeom>
        </p:spPr>
        <p:txBody>
          <a:bodyPr/>
          <a:lstStyle>
            <a:lvl1pPr marL="0" indent="0" algn="ctr">
              <a:lnSpc>
                <a:spcPct val="100000"/>
              </a:lnSpc>
              <a:buFontTx/>
              <a:buNone/>
              <a:defRPr sz="6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Day</a:t>
            </a:r>
          </a:p>
        </p:txBody>
      </p:sp>
      <p:sp>
        <p:nvSpPr>
          <p:cNvPr id="17" name="Text Placeholder 19">
            <a:extLst>
              <a:ext uri="{FF2B5EF4-FFF2-40B4-BE49-F238E27FC236}">
                <a16:creationId xmlns:a16="http://schemas.microsoft.com/office/drawing/2014/main" id="{FB3A0C97-7C26-A04B-B69A-B31E879D2000}"/>
              </a:ext>
            </a:extLst>
          </p:cNvPr>
          <p:cNvSpPr>
            <a:spLocks noGrp="1"/>
          </p:cNvSpPr>
          <p:nvPr>
            <p:ph type="body" sz="quarter" idx="14" hasCustomPrompt="1"/>
          </p:nvPr>
        </p:nvSpPr>
        <p:spPr>
          <a:xfrm>
            <a:off x="609" y="2245210"/>
            <a:ext cx="603000" cy="166625"/>
          </a:xfrm>
          <a:prstGeom prst="rect">
            <a:avLst/>
          </a:prstGeom>
        </p:spPr>
        <p:txBody>
          <a:bodyPr/>
          <a:lstStyle>
            <a:lvl1pPr marL="0" indent="0" algn="ctr">
              <a:lnSpc>
                <a:spcPct val="100000"/>
              </a:lnSpc>
              <a:buFontTx/>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0</a:t>
            </a:r>
          </a:p>
        </p:txBody>
      </p:sp>
      <p:sp>
        <p:nvSpPr>
          <p:cNvPr id="18" name="Text Placeholder 21">
            <a:extLst>
              <a:ext uri="{FF2B5EF4-FFF2-40B4-BE49-F238E27FC236}">
                <a16:creationId xmlns:a16="http://schemas.microsoft.com/office/drawing/2014/main" id="{B7DA81C1-B4EC-E848-8ABA-B10E92BC895D}"/>
              </a:ext>
            </a:extLst>
          </p:cNvPr>
          <p:cNvSpPr>
            <a:spLocks noGrp="1"/>
          </p:cNvSpPr>
          <p:nvPr>
            <p:ph type="body" sz="quarter" idx="15" hasCustomPrompt="1"/>
          </p:nvPr>
        </p:nvSpPr>
        <p:spPr>
          <a:xfrm>
            <a:off x="0" y="2411835"/>
            <a:ext cx="603000" cy="245159"/>
          </a:xfrm>
          <a:prstGeom prst="rect">
            <a:avLst/>
          </a:prstGeom>
        </p:spPr>
        <p:txBody>
          <a:bodyPr/>
          <a:lstStyle>
            <a:lvl1pPr marL="0" indent="0" algn="ctr">
              <a:lnSpc>
                <a:spcPct val="100000"/>
              </a:lnSpc>
              <a:buFontTx/>
              <a:buNone/>
              <a:defRPr sz="6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dirty="0"/>
              <a:t>Month</a:t>
            </a:r>
            <a:br>
              <a:rPr lang="en-GB" noProof="0" dirty="0"/>
            </a:br>
            <a:r>
              <a:rPr lang="en-GB" noProof="0" dirty="0"/>
              <a:t>Year</a:t>
            </a:r>
          </a:p>
        </p:txBody>
      </p:sp>
      <p:pic>
        <p:nvPicPr>
          <p:cNvPr id="9" name="Graphic 8">
            <a:extLst>
              <a:ext uri="{FF2B5EF4-FFF2-40B4-BE49-F238E27FC236}">
                <a16:creationId xmlns:a16="http://schemas.microsoft.com/office/drawing/2014/main" id="{61D13803-43BB-9F42-B8DE-0026CF16673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918450" y="4739979"/>
            <a:ext cx="1003678" cy="324145"/>
          </a:xfrm>
          <a:prstGeom prst="rect">
            <a:avLst/>
          </a:prstGeom>
        </p:spPr>
      </p:pic>
      <p:pic>
        <p:nvPicPr>
          <p:cNvPr id="16" name="Graphic 15">
            <a:extLst>
              <a:ext uri="{FF2B5EF4-FFF2-40B4-BE49-F238E27FC236}">
                <a16:creationId xmlns:a16="http://schemas.microsoft.com/office/drawing/2014/main" id="{ADF48513-E4E3-5049-963E-B234C8ACF3C4}"/>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329414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07393A3C-B6F0-1E48-9E2D-73D185B10513}"/>
              </a:ext>
            </a:extLst>
          </p:cNvPr>
          <p:cNvSpPr>
            <a:spLocks noChangeAspect="1"/>
          </p:cNvSpPr>
          <p:nvPr userDrawn="1"/>
        </p:nvSpPr>
        <p:spPr>
          <a:xfrm>
            <a:off x="297000" y="2354641"/>
            <a:ext cx="7875450" cy="1710351"/>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noProof="0"/>
          </a:p>
        </p:txBody>
      </p:sp>
      <p:sp>
        <p:nvSpPr>
          <p:cNvPr id="11" name="Title 1"/>
          <p:cNvSpPr>
            <a:spLocks noGrp="1"/>
          </p:cNvSpPr>
          <p:nvPr>
            <p:ph type="ctrTitle" hasCustomPrompt="1"/>
          </p:nvPr>
        </p:nvSpPr>
        <p:spPr>
          <a:xfrm>
            <a:off x="872999" y="2530930"/>
            <a:ext cx="7068129" cy="1094416"/>
          </a:xfrm>
        </p:spPr>
        <p:txBody>
          <a:bodyPr anchor="t" anchorCtr="0"/>
          <a:lstStyle>
            <a:lvl1pPr algn="l">
              <a:lnSpc>
                <a:spcPts val="3800"/>
              </a:lnSpc>
              <a:defRPr sz="38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dirty="0"/>
              <a:t>Title</a:t>
            </a:r>
            <a:br>
              <a:rPr lang="en-GB" noProof="0" dirty="0"/>
            </a:br>
            <a:r>
              <a:rPr lang="en-GB" noProof="0" dirty="0"/>
              <a:t>up to two lines</a:t>
            </a:r>
          </a:p>
        </p:txBody>
      </p:sp>
      <p:sp>
        <p:nvSpPr>
          <p:cNvPr id="12" name="Subtitle 2"/>
          <p:cNvSpPr>
            <a:spLocks noGrp="1"/>
          </p:cNvSpPr>
          <p:nvPr>
            <p:ph type="subTitle" idx="1" hasCustomPrompt="1"/>
          </p:nvPr>
        </p:nvSpPr>
        <p:spPr>
          <a:xfrm>
            <a:off x="873000" y="3625345"/>
            <a:ext cx="7068128" cy="300554"/>
          </a:xfrm>
          <a:prstGeom prst="rect">
            <a:avLst/>
          </a:prstGeom>
        </p:spPr>
        <p:txBody>
          <a:bodyPr/>
          <a:lstStyle>
            <a:lvl1pPr marL="0" indent="0" algn="l">
              <a:lnSpc>
                <a:spcPct val="100000"/>
              </a:lnSpc>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831" indent="0" algn="ctr">
              <a:buNone/>
              <a:defRPr sz="1500"/>
            </a:lvl2pPr>
            <a:lvl3pPr marL="685663" indent="0" algn="ctr">
              <a:buNone/>
              <a:defRPr sz="1350"/>
            </a:lvl3pPr>
            <a:lvl4pPr marL="1028494" indent="0" algn="ctr">
              <a:buNone/>
              <a:defRPr sz="1200"/>
            </a:lvl4pPr>
            <a:lvl5pPr marL="1371326" indent="0" algn="ctr">
              <a:buNone/>
              <a:defRPr sz="1200"/>
            </a:lvl5pPr>
            <a:lvl6pPr marL="1714157" indent="0" algn="ctr">
              <a:buNone/>
              <a:defRPr sz="1200"/>
            </a:lvl6pPr>
            <a:lvl7pPr marL="2056989" indent="0" algn="ctr">
              <a:buNone/>
              <a:defRPr sz="1200"/>
            </a:lvl7pPr>
            <a:lvl8pPr marL="2399820" indent="0" algn="ctr">
              <a:buNone/>
              <a:defRPr sz="1200"/>
            </a:lvl8pPr>
            <a:lvl9pPr marL="2742651" indent="0" algn="ctr">
              <a:buNone/>
              <a:defRPr sz="1200"/>
            </a:lvl9pPr>
          </a:lstStyle>
          <a:p>
            <a:r>
              <a:rPr lang="en-GB" noProof="0" dirty="0"/>
              <a:t>Subtitle and/or name of speaker</a:t>
            </a:r>
          </a:p>
        </p:txBody>
      </p:sp>
      <p:sp>
        <p:nvSpPr>
          <p:cNvPr id="13" name="Rectangle 13">
            <a:extLst>
              <a:ext uri="{FF2B5EF4-FFF2-40B4-BE49-F238E27FC236}">
                <a16:creationId xmlns:a16="http://schemas.microsoft.com/office/drawing/2014/main" id="{8958A2E0-8A63-2249-89B5-C60ED3ED77B9}"/>
              </a:ext>
            </a:extLst>
          </p:cNvPr>
          <p:cNvSpPr/>
          <p:nvPr userDrawn="1"/>
        </p:nvSpPr>
        <p:spPr>
          <a:xfrm>
            <a:off x="0" y="2054087"/>
            <a:ext cx="603000" cy="602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675" noProof="0"/>
          </a:p>
        </p:txBody>
      </p:sp>
      <p:sp>
        <p:nvSpPr>
          <p:cNvPr id="15" name="Text Placeholder 15">
            <a:extLst>
              <a:ext uri="{FF2B5EF4-FFF2-40B4-BE49-F238E27FC236}">
                <a16:creationId xmlns:a16="http://schemas.microsoft.com/office/drawing/2014/main" id="{4222CB80-7A90-0547-92AF-12750012BAE7}"/>
              </a:ext>
            </a:extLst>
          </p:cNvPr>
          <p:cNvSpPr>
            <a:spLocks noGrp="1"/>
          </p:cNvSpPr>
          <p:nvPr>
            <p:ph type="body" sz="quarter" idx="13" hasCustomPrompt="1"/>
          </p:nvPr>
        </p:nvSpPr>
        <p:spPr>
          <a:xfrm>
            <a:off x="609" y="2128700"/>
            <a:ext cx="603000" cy="116510"/>
          </a:xfrm>
          <a:prstGeom prst="rect">
            <a:avLst/>
          </a:prstGeom>
        </p:spPr>
        <p:txBody>
          <a:bodyPr/>
          <a:lstStyle>
            <a:lvl1pPr marL="0" indent="0" algn="ctr">
              <a:lnSpc>
                <a:spcPct val="100000"/>
              </a:lnSpc>
              <a:buFontTx/>
              <a:buNone/>
              <a:defRPr sz="6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Day</a:t>
            </a:r>
          </a:p>
        </p:txBody>
      </p:sp>
      <p:sp>
        <p:nvSpPr>
          <p:cNvPr id="17" name="Text Placeholder 19">
            <a:extLst>
              <a:ext uri="{FF2B5EF4-FFF2-40B4-BE49-F238E27FC236}">
                <a16:creationId xmlns:a16="http://schemas.microsoft.com/office/drawing/2014/main" id="{FB3A0C97-7C26-A04B-B69A-B31E879D2000}"/>
              </a:ext>
            </a:extLst>
          </p:cNvPr>
          <p:cNvSpPr>
            <a:spLocks noGrp="1"/>
          </p:cNvSpPr>
          <p:nvPr>
            <p:ph type="body" sz="quarter" idx="14" hasCustomPrompt="1"/>
          </p:nvPr>
        </p:nvSpPr>
        <p:spPr>
          <a:xfrm>
            <a:off x="609" y="2245210"/>
            <a:ext cx="603000" cy="166625"/>
          </a:xfrm>
          <a:prstGeom prst="rect">
            <a:avLst/>
          </a:prstGeom>
        </p:spPr>
        <p:txBody>
          <a:bodyPr/>
          <a:lstStyle>
            <a:lvl1pPr marL="0" indent="0" algn="ctr">
              <a:lnSpc>
                <a:spcPct val="100000"/>
              </a:lnSpc>
              <a:buFontTx/>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0</a:t>
            </a:r>
          </a:p>
        </p:txBody>
      </p:sp>
      <p:sp>
        <p:nvSpPr>
          <p:cNvPr id="18" name="Text Placeholder 21">
            <a:extLst>
              <a:ext uri="{FF2B5EF4-FFF2-40B4-BE49-F238E27FC236}">
                <a16:creationId xmlns:a16="http://schemas.microsoft.com/office/drawing/2014/main" id="{B7DA81C1-B4EC-E848-8ABA-B10E92BC895D}"/>
              </a:ext>
            </a:extLst>
          </p:cNvPr>
          <p:cNvSpPr>
            <a:spLocks noGrp="1"/>
          </p:cNvSpPr>
          <p:nvPr>
            <p:ph type="body" sz="quarter" idx="15" hasCustomPrompt="1"/>
          </p:nvPr>
        </p:nvSpPr>
        <p:spPr>
          <a:xfrm>
            <a:off x="0" y="2411835"/>
            <a:ext cx="603000" cy="245159"/>
          </a:xfrm>
          <a:prstGeom prst="rect">
            <a:avLst/>
          </a:prstGeom>
        </p:spPr>
        <p:txBody>
          <a:bodyPr/>
          <a:lstStyle>
            <a:lvl1pPr marL="0" indent="0" algn="ctr">
              <a:lnSpc>
                <a:spcPct val="100000"/>
              </a:lnSpc>
              <a:buFontTx/>
              <a:buNone/>
              <a:defRPr sz="6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dirty="0"/>
              <a:t>Month</a:t>
            </a:r>
            <a:br>
              <a:rPr lang="en-GB" noProof="0" dirty="0"/>
            </a:br>
            <a:r>
              <a:rPr lang="en-GB" noProof="0" dirty="0"/>
              <a:t>Year</a:t>
            </a:r>
          </a:p>
        </p:txBody>
      </p:sp>
      <p:pic>
        <p:nvPicPr>
          <p:cNvPr id="9" name="Graphic 8">
            <a:extLst>
              <a:ext uri="{FF2B5EF4-FFF2-40B4-BE49-F238E27FC236}">
                <a16:creationId xmlns:a16="http://schemas.microsoft.com/office/drawing/2014/main" id="{9C9877E8-5543-B146-AE27-1CB774E9BBB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918450" y="4739979"/>
            <a:ext cx="1003678" cy="324145"/>
          </a:xfrm>
          <a:prstGeom prst="rect">
            <a:avLst/>
          </a:prstGeom>
        </p:spPr>
      </p:pic>
      <p:pic>
        <p:nvPicPr>
          <p:cNvPr id="16" name="Graphic 15">
            <a:extLst>
              <a:ext uri="{FF2B5EF4-FFF2-40B4-BE49-F238E27FC236}">
                <a16:creationId xmlns:a16="http://schemas.microsoft.com/office/drawing/2014/main" id="{752B48FF-E9DD-D04B-A47A-1CF877B53427}"/>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358310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out text">
    <p:bg>
      <p:bgPr>
        <a:solidFill>
          <a:srgbClr val="E2F1F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1B6871-4343-C548-BDDB-704666C346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28" y="0"/>
            <a:ext cx="9141372" cy="5143500"/>
          </a:xfrm>
          <a:prstGeom prst="rect">
            <a:avLst/>
          </a:prstGeom>
        </p:spPr>
      </p:pic>
      <p:sp>
        <p:nvSpPr>
          <p:cNvPr id="2" name="Title 1">
            <a:extLst>
              <a:ext uri="{FF2B5EF4-FFF2-40B4-BE49-F238E27FC236}">
                <a16:creationId xmlns:a16="http://schemas.microsoft.com/office/drawing/2014/main" id="{531793AD-AC69-4F4F-9BC1-4B0F0A85AF69}"/>
              </a:ext>
            </a:extLst>
          </p:cNvPr>
          <p:cNvSpPr>
            <a:spLocks noGrp="1"/>
          </p:cNvSpPr>
          <p:nvPr>
            <p:ph type="title" hasCustomPrompt="1"/>
          </p:nvPr>
        </p:nvSpPr>
        <p:spPr>
          <a:xfrm>
            <a:off x="1169989" y="12821"/>
            <a:ext cx="7002462" cy="827872"/>
          </a:xfrm>
        </p:spPr>
        <p:txBody>
          <a:bodyPr/>
          <a:lstStyle/>
          <a:p>
            <a:r>
              <a:rPr lang="en-GB" noProof="0" dirty="0"/>
              <a:t>Title one line</a:t>
            </a:r>
          </a:p>
        </p:txBody>
      </p:sp>
      <p:cxnSp>
        <p:nvCxnSpPr>
          <p:cNvPr id="6" name="Straight Connector 5">
            <a:extLst>
              <a:ext uri="{FF2B5EF4-FFF2-40B4-BE49-F238E27FC236}">
                <a16:creationId xmlns:a16="http://schemas.microsoft.com/office/drawing/2014/main" id="{A8E8A805-4A08-9F49-8318-77125BD44AE6}"/>
              </a:ext>
            </a:extLst>
          </p:cNvPr>
          <p:cNvCxnSpPr>
            <a:cxnSpLocks/>
          </p:cNvCxnSpPr>
          <p:nvPr userDrawn="1"/>
        </p:nvCxnSpPr>
        <p:spPr>
          <a:xfrm>
            <a:off x="1169988" y="899861"/>
            <a:ext cx="7974013" cy="0"/>
          </a:xfrm>
          <a:prstGeom prst="line">
            <a:avLst/>
          </a:prstGeom>
          <a:ln w="12700">
            <a:gradFill>
              <a:gsLst>
                <a:gs pos="0">
                  <a:schemeClr val="accent1">
                    <a:lumMod val="100000"/>
                  </a:schemeClr>
                </a:gs>
                <a:gs pos="90000">
                  <a:schemeClr val="accent1">
                    <a:lumMod val="100000"/>
                  </a:schemeClr>
                </a:gs>
                <a:gs pos="100000">
                  <a:schemeClr val="accent1">
                    <a:alpha val="0"/>
                    <a:lumMod val="10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66536085-4539-9342-8D37-26A7E300D0CB}"/>
              </a:ext>
            </a:extLst>
          </p:cNvPr>
          <p:cNvSpPr>
            <a:spLocks noGrp="1"/>
          </p:cNvSpPr>
          <p:nvPr>
            <p:ph type="sldNum" sz="quarter" idx="12"/>
          </p:nvPr>
        </p:nvSpPr>
        <p:spPr>
          <a:xfrm>
            <a:off x="1083926" y="4702587"/>
            <a:ext cx="1051466" cy="278202"/>
          </a:xfrm>
          <a:prstGeom prst="rect">
            <a:avLst/>
          </a:prstGeom>
        </p:spPr>
        <p:txBody>
          <a:bodyPr/>
          <a:lstStyle>
            <a:lvl1pPr algn="l">
              <a:defRPr sz="1800"/>
            </a:lvl1pPr>
          </a:lstStyle>
          <a:p>
            <a:fld id="{993221B0-C4CD-1546-9E62-A4249094014D}" type="slidenum">
              <a:rPr lang="en-GB" smtClean="0"/>
              <a:pPr/>
              <a:t>‹#›</a:t>
            </a:fld>
            <a:endParaRPr lang="en-GB" dirty="0"/>
          </a:p>
        </p:txBody>
      </p:sp>
      <p:pic>
        <p:nvPicPr>
          <p:cNvPr id="7" name="Graphic 6">
            <a:extLst>
              <a:ext uri="{FF2B5EF4-FFF2-40B4-BE49-F238E27FC236}">
                <a16:creationId xmlns:a16="http://schemas.microsoft.com/office/drawing/2014/main" id="{12E27AD0-7EE0-A645-BEFC-5A1ECFFAE66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918450" y="4739979"/>
            <a:ext cx="1003678" cy="324145"/>
          </a:xfrm>
          <a:prstGeom prst="rect">
            <a:avLst/>
          </a:prstGeom>
        </p:spPr>
      </p:pic>
    </p:spTree>
    <p:extLst>
      <p:ext uri="{BB962C8B-B14F-4D97-AF65-F5344CB8AC3E}">
        <p14:creationId xmlns:p14="http://schemas.microsoft.com/office/powerpoint/2010/main" val="2277536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text">
    <p:bg>
      <p:bgPr>
        <a:solidFill>
          <a:srgbClr val="E2F1F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0C295B-12C6-6544-ACA1-E67F85A883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28" y="0"/>
            <a:ext cx="9141372" cy="5143500"/>
          </a:xfrm>
          <a:prstGeom prst="rect">
            <a:avLst/>
          </a:prstGeom>
        </p:spPr>
      </p:pic>
      <p:sp>
        <p:nvSpPr>
          <p:cNvPr id="2" name="Title 1">
            <a:extLst>
              <a:ext uri="{FF2B5EF4-FFF2-40B4-BE49-F238E27FC236}">
                <a16:creationId xmlns:a16="http://schemas.microsoft.com/office/drawing/2014/main" id="{EA3BDD07-4A36-8844-9A21-E5EE3049A84F}"/>
              </a:ext>
            </a:extLst>
          </p:cNvPr>
          <p:cNvSpPr>
            <a:spLocks noGrp="1"/>
          </p:cNvSpPr>
          <p:nvPr>
            <p:ph type="title" hasCustomPrompt="1"/>
          </p:nvPr>
        </p:nvSpPr>
        <p:spPr>
          <a:xfrm>
            <a:off x="1169987" y="18199"/>
            <a:ext cx="7002463" cy="818910"/>
          </a:xfrm>
        </p:spPr>
        <p:txBody>
          <a:bodyPr/>
          <a:lstStyle/>
          <a:p>
            <a:r>
              <a:rPr lang="en-GB" noProof="0" dirty="0"/>
              <a:t>Title one line</a:t>
            </a:r>
          </a:p>
        </p:txBody>
      </p:sp>
      <p:sp>
        <p:nvSpPr>
          <p:cNvPr id="9" name="Text Placeholder 8">
            <a:extLst>
              <a:ext uri="{FF2B5EF4-FFF2-40B4-BE49-F238E27FC236}">
                <a16:creationId xmlns:a16="http://schemas.microsoft.com/office/drawing/2014/main" id="{CA044341-A1D2-834F-9329-7F39DC275D67}"/>
              </a:ext>
            </a:extLst>
          </p:cNvPr>
          <p:cNvSpPr>
            <a:spLocks noGrp="1"/>
          </p:cNvSpPr>
          <p:nvPr>
            <p:ph type="body" sz="quarter" idx="14" hasCustomPrompt="1"/>
          </p:nvPr>
        </p:nvSpPr>
        <p:spPr>
          <a:xfrm>
            <a:off x="1169988" y="1077746"/>
            <a:ext cx="7002462" cy="3437994"/>
          </a:xfrm>
        </p:spPr>
        <p:txBody>
          <a:bodyPr/>
          <a:lstStyle/>
          <a:p>
            <a:pPr lvl="0"/>
            <a:r>
              <a:rPr lang="en-GB" noProof="0" dirty="0"/>
              <a:t>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1" name="Straight Connector 10">
            <a:extLst>
              <a:ext uri="{FF2B5EF4-FFF2-40B4-BE49-F238E27FC236}">
                <a16:creationId xmlns:a16="http://schemas.microsoft.com/office/drawing/2014/main" id="{FE5F5878-D7EB-BB4A-A8D9-0A63984AF2B4}"/>
              </a:ext>
            </a:extLst>
          </p:cNvPr>
          <p:cNvCxnSpPr>
            <a:cxnSpLocks/>
          </p:cNvCxnSpPr>
          <p:nvPr userDrawn="1"/>
        </p:nvCxnSpPr>
        <p:spPr>
          <a:xfrm>
            <a:off x="1169988" y="899861"/>
            <a:ext cx="7974013" cy="0"/>
          </a:xfrm>
          <a:prstGeom prst="line">
            <a:avLst/>
          </a:prstGeom>
          <a:ln w="12700">
            <a:gradFill>
              <a:gsLst>
                <a:gs pos="0">
                  <a:schemeClr val="accent1">
                    <a:lumMod val="100000"/>
                  </a:schemeClr>
                </a:gs>
                <a:gs pos="90000">
                  <a:schemeClr val="accent1">
                    <a:lumMod val="100000"/>
                  </a:schemeClr>
                </a:gs>
                <a:gs pos="100000">
                  <a:schemeClr val="accent1">
                    <a:alpha val="0"/>
                    <a:lumMod val="10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2" name="Slide Number Placeholder 8">
            <a:extLst>
              <a:ext uri="{FF2B5EF4-FFF2-40B4-BE49-F238E27FC236}">
                <a16:creationId xmlns:a16="http://schemas.microsoft.com/office/drawing/2014/main" id="{66536085-4539-9342-8D37-26A7E300D0CB}"/>
              </a:ext>
            </a:extLst>
          </p:cNvPr>
          <p:cNvSpPr>
            <a:spLocks noGrp="1"/>
          </p:cNvSpPr>
          <p:nvPr>
            <p:ph type="sldNum" sz="quarter" idx="12"/>
          </p:nvPr>
        </p:nvSpPr>
        <p:spPr>
          <a:xfrm>
            <a:off x="1083926" y="4713037"/>
            <a:ext cx="1051466" cy="278202"/>
          </a:xfrm>
          <a:prstGeom prst="rect">
            <a:avLst/>
          </a:prstGeom>
        </p:spPr>
        <p:txBody>
          <a:bodyPr/>
          <a:lstStyle>
            <a:lvl1pPr algn="l">
              <a:defRPr sz="1800"/>
            </a:lvl1pPr>
          </a:lstStyle>
          <a:p>
            <a:fld id="{993221B0-C4CD-1546-9E62-A4249094014D}" type="slidenum">
              <a:rPr lang="en-GB" smtClean="0"/>
              <a:pPr/>
              <a:t>‹#›</a:t>
            </a:fld>
            <a:endParaRPr lang="en-GB" dirty="0"/>
          </a:p>
        </p:txBody>
      </p:sp>
      <p:pic>
        <p:nvPicPr>
          <p:cNvPr id="7" name="Graphic 6">
            <a:extLst>
              <a:ext uri="{FF2B5EF4-FFF2-40B4-BE49-F238E27FC236}">
                <a16:creationId xmlns:a16="http://schemas.microsoft.com/office/drawing/2014/main" id="{491E4405-56EB-7A45-80DC-BC925456619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918450" y="4739979"/>
            <a:ext cx="1003678" cy="324145"/>
          </a:xfrm>
          <a:prstGeom prst="rect">
            <a:avLst/>
          </a:prstGeom>
        </p:spPr>
      </p:pic>
    </p:spTree>
    <p:extLst>
      <p:ext uri="{BB962C8B-B14F-4D97-AF65-F5344CB8AC3E}">
        <p14:creationId xmlns:p14="http://schemas.microsoft.com/office/powerpoint/2010/main" val="425768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with text">
    <p:bg>
      <p:bgPr>
        <a:solidFill>
          <a:srgbClr val="E2F1FC"/>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5E577E4-FCA8-AA48-B401-D07E82CBAF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28" y="0"/>
            <a:ext cx="9141372" cy="5143500"/>
          </a:xfrm>
          <a:prstGeom prst="rect">
            <a:avLst/>
          </a:prstGeom>
        </p:spPr>
      </p:pic>
      <p:sp>
        <p:nvSpPr>
          <p:cNvPr id="6" name="Title 5">
            <a:extLst>
              <a:ext uri="{FF2B5EF4-FFF2-40B4-BE49-F238E27FC236}">
                <a16:creationId xmlns:a16="http://schemas.microsoft.com/office/drawing/2014/main" id="{BE0B0A0E-432C-E84D-A6C3-15684529DA92}"/>
              </a:ext>
            </a:extLst>
          </p:cNvPr>
          <p:cNvSpPr>
            <a:spLocks noGrp="1"/>
          </p:cNvSpPr>
          <p:nvPr>
            <p:ph type="title" hasCustomPrompt="1"/>
          </p:nvPr>
        </p:nvSpPr>
        <p:spPr>
          <a:xfrm>
            <a:off x="1169989" y="18200"/>
            <a:ext cx="7002462" cy="818910"/>
          </a:xfrm>
        </p:spPr>
        <p:txBody>
          <a:bodyPr/>
          <a:lstStyle/>
          <a:p>
            <a:r>
              <a:rPr lang="en-GB" noProof="0" dirty="0"/>
              <a:t>Title one line</a:t>
            </a:r>
          </a:p>
        </p:txBody>
      </p:sp>
      <p:sp>
        <p:nvSpPr>
          <p:cNvPr id="26" name="Text Placeholder 25">
            <a:extLst>
              <a:ext uri="{FF2B5EF4-FFF2-40B4-BE49-F238E27FC236}">
                <a16:creationId xmlns:a16="http://schemas.microsoft.com/office/drawing/2014/main" id="{2B0D786C-DA4C-2746-A899-02E5FA576BB3}"/>
              </a:ext>
            </a:extLst>
          </p:cNvPr>
          <p:cNvSpPr>
            <a:spLocks noGrp="1"/>
          </p:cNvSpPr>
          <p:nvPr>
            <p:ph type="body" sz="quarter" idx="17" hasCustomPrompt="1"/>
          </p:nvPr>
        </p:nvSpPr>
        <p:spPr>
          <a:xfrm>
            <a:off x="1169988" y="1484484"/>
            <a:ext cx="7002462" cy="3031256"/>
          </a:xfrm>
        </p:spPr>
        <p:txBody>
          <a:bodyPr/>
          <a:lstStyle/>
          <a:p>
            <a:pPr lvl="0"/>
            <a:r>
              <a:rPr lang="en-GB" noProof="0" dirty="0"/>
              <a:t>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9" name="Straight Connector 8">
            <a:extLst>
              <a:ext uri="{FF2B5EF4-FFF2-40B4-BE49-F238E27FC236}">
                <a16:creationId xmlns:a16="http://schemas.microsoft.com/office/drawing/2014/main" id="{948AB67E-CD9E-5C42-88EC-4BF24E5EC0F9}"/>
              </a:ext>
            </a:extLst>
          </p:cNvPr>
          <p:cNvCxnSpPr>
            <a:cxnSpLocks/>
          </p:cNvCxnSpPr>
          <p:nvPr userDrawn="1"/>
        </p:nvCxnSpPr>
        <p:spPr>
          <a:xfrm>
            <a:off x="1169988" y="899861"/>
            <a:ext cx="7974013" cy="0"/>
          </a:xfrm>
          <a:prstGeom prst="line">
            <a:avLst/>
          </a:prstGeom>
          <a:ln w="12700">
            <a:gradFill>
              <a:gsLst>
                <a:gs pos="0">
                  <a:schemeClr val="accent1">
                    <a:lumMod val="100000"/>
                  </a:schemeClr>
                </a:gs>
                <a:gs pos="90000">
                  <a:schemeClr val="accent1">
                    <a:lumMod val="100000"/>
                  </a:schemeClr>
                </a:gs>
                <a:gs pos="100000">
                  <a:schemeClr val="accent1">
                    <a:alpha val="0"/>
                    <a:lumMod val="10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1" name="Slide Number Placeholder 8">
            <a:extLst>
              <a:ext uri="{FF2B5EF4-FFF2-40B4-BE49-F238E27FC236}">
                <a16:creationId xmlns:a16="http://schemas.microsoft.com/office/drawing/2014/main" id="{66536085-4539-9342-8D37-26A7E300D0CB}"/>
              </a:ext>
            </a:extLst>
          </p:cNvPr>
          <p:cNvSpPr>
            <a:spLocks noGrp="1"/>
          </p:cNvSpPr>
          <p:nvPr>
            <p:ph type="sldNum" sz="quarter" idx="12"/>
          </p:nvPr>
        </p:nvSpPr>
        <p:spPr>
          <a:xfrm>
            <a:off x="1083926" y="4713037"/>
            <a:ext cx="1051466" cy="278202"/>
          </a:xfrm>
          <a:prstGeom prst="rect">
            <a:avLst/>
          </a:prstGeom>
        </p:spPr>
        <p:txBody>
          <a:bodyPr/>
          <a:lstStyle>
            <a:lvl1pPr algn="l">
              <a:defRPr sz="1800"/>
            </a:lvl1pPr>
          </a:lstStyle>
          <a:p>
            <a:fld id="{993221B0-C4CD-1546-9E62-A4249094014D}" type="slidenum">
              <a:rPr lang="en-GB" smtClean="0"/>
              <a:pPr/>
              <a:t>‹#›</a:t>
            </a:fld>
            <a:endParaRPr lang="en-GB" dirty="0"/>
          </a:p>
        </p:txBody>
      </p:sp>
      <p:sp>
        <p:nvSpPr>
          <p:cNvPr id="12" name="Text Placeholder 6">
            <a:extLst>
              <a:ext uri="{FF2B5EF4-FFF2-40B4-BE49-F238E27FC236}">
                <a16:creationId xmlns:a16="http://schemas.microsoft.com/office/drawing/2014/main" id="{DAEC25D0-2934-914F-8E24-94717EA2ADFC}"/>
              </a:ext>
            </a:extLst>
          </p:cNvPr>
          <p:cNvSpPr>
            <a:spLocks noGrp="1"/>
          </p:cNvSpPr>
          <p:nvPr>
            <p:ph type="body" sz="quarter" idx="13" hasCustomPrompt="1"/>
          </p:nvPr>
        </p:nvSpPr>
        <p:spPr>
          <a:xfrm>
            <a:off x="1169989" y="1077747"/>
            <a:ext cx="7002464" cy="406737"/>
          </a:xfrm>
        </p:spPr>
        <p:txBody>
          <a:bodyPr/>
          <a:lstStyle>
            <a:lvl1pPr marL="0" indent="0">
              <a:lnSpc>
                <a:spcPct val="100000"/>
              </a:lnSpc>
              <a:buNone/>
              <a:defRPr sz="2400" b="1">
                <a:solidFill>
                  <a:schemeClr val="tx2"/>
                </a:solidFill>
                <a:latin typeface="+mj-lt"/>
              </a:defRPr>
            </a:lvl1pPr>
            <a:lvl2pPr marL="134973" indent="0">
              <a:lnSpc>
                <a:spcPct val="100000"/>
              </a:lnSpc>
              <a:buNone/>
              <a:defRPr sz="2000"/>
            </a:lvl2pPr>
            <a:lvl3pPr marL="269946" indent="0">
              <a:lnSpc>
                <a:spcPct val="100000"/>
              </a:lnSpc>
              <a:buNone/>
              <a:defRPr sz="2000"/>
            </a:lvl3pPr>
            <a:lvl4pPr marL="404919" indent="0">
              <a:lnSpc>
                <a:spcPct val="100000"/>
              </a:lnSpc>
              <a:buNone/>
              <a:defRPr sz="2000"/>
            </a:lvl4pPr>
            <a:lvl5pPr marL="539892" indent="0">
              <a:lnSpc>
                <a:spcPct val="100000"/>
              </a:lnSpc>
              <a:buNone/>
              <a:defRPr sz="2000"/>
            </a:lvl5pPr>
          </a:lstStyle>
          <a:p>
            <a:pPr lvl="0"/>
            <a:r>
              <a:rPr lang="en-GB" noProof="0" dirty="0"/>
              <a:t>Subtitle</a:t>
            </a:r>
          </a:p>
        </p:txBody>
      </p:sp>
      <p:pic>
        <p:nvPicPr>
          <p:cNvPr id="10" name="Graphic 9">
            <a:extLst>
              <a:ext uri="{FF2B5EF4-FFF2-40B4-BE49-F238E27FC236}">
                <a16:creationId xmlns:a16="http://schemas.microsoft.com/office/drawing/2014/main" id="{A91F53B9-255D-4F42-ACC0-22A9049FB1F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918450" y="4739979"/>
            <a:ext cx="1003678" cy="324145"/>
          </a:xfrm>
          <a:prstGeom prst="rect">
            <a:avLst/>
          </a:prstGeom>
        </p:spPr>
      </p:pic>
    </p:spTree>
    <p:extLst>
      <p:ext uri="{BB962C8B-B14F-4D97-AF65-F5344CB8AC3E}">
        <p14:creationId xmlns:p14="http://schemas.microsoft.com/office/powerpoint/2010/main" val="2080009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image">
    <p:bg>
      <p:bgPr>
        <a:solidFill>
          <a:srgbClr val="E2F1FC"/>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EAACCD1-686C-CD48-9261-60297C8ED3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28" y="0"/>
            <a:ext cx="9141372" cy="5143500"/>
          </a:xfrm>
          <a:prstGeom prst="rect">
            <a:avLst/>
          </a:prstGeom>
        </p:spPr>
      </p:pic>
      <p:sp>
        <p:nvSpPr>
          <p:cNvPr id="6" name="Title 5">
            <a:extLst>
              <a:ext uri="{FF2B5EF4-FFF2-40B4-BE49-F238E27FC236}">
                <a16:creationId xmlns:a16="http://schemas.microsoft.com/office/drawing/2014/main" id="{BE0B0A0E-432C-E84D-A6C3-15684529DA92}"/>
              </a:ext>
            </a:extLst>
          </p:cNvPr>
          <p:cNvSpPr>
            <a:spLocks noGrp="1"/>
          </p:cNvSpPr>
          <p:nvPr>
            <p:ph type="title" hasCustomPrompt="1"/>
          </p:nvPr>
        </p:nvSpPr>
        <p:spPr>
          <a:xfrm>
            <a:off x="1169989" y="18200"/>
            <a:ext cx="7002462" cy="818910"/>
          </a:xfrm>
        </p:spPr>
        <p:txBody>
          <a:bodyPr/>
          <a:lstStyle/>
          <a:p>
            <a:r>
              <a:rPr lang="en-GB" noProof="0" dirty="0"/>
              <a:t>Title one line</a:t>
            </a:r>
          </a:p>
        </p:txBody>
      </p:sp>
      <p:sp>
        <p:nvSpPr>
          <p:cNvPr id="8" name="Content Placeholder 7">
            <a:extLst>
              <a:ext uri="{FF2B5EF4-FFF2-40B4-BE49-F238E27FC236}">
                <a16:creationId xmlns:a16="http://schemas.microsoft.com/office/drawing/2014/main" id="{4F4860E1-64F3-7E48-AA60-BB896487396F}"/>
              </a:ext>
            </a:extLst>
          </p:cNvPr>
          <p:cNvSpPr>
            <a:spLocks noGrp="1"/>
          </p:cNvSpPr>
          <p:nvPr>
            <p:ph sz="quarter" idx="17" hasCustomPrompt="1"/>
          </p:nvPr>
        </p:nvSpPr>
        <p:spPr>
          <a:xfrm>
            <a:off x="1169987" y="1077746"/>
            <a:ext cx="7002463" cy="3437994"/>
          </a:xfrm>
        </p:spPr>
        <p:txBody>
          <a:bodyPr/>
          <a:lstStyle/>
          <a:p>
            <a:pPr lvl="0"/>
            <a:r>
              <a:rPr lang="en-GB" noProof="0"/>
              <a:t>Text</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10" name="Straight Connector 9">
            <a:extLst>
              <a:ext uri="{FF2B5EF4-FFF2-40B4-BE49-F238E27FC236}">
                <a16:creationId xmlns:a16="http://schemas.microsoft.com/office/drawing/2014/main" id="{9A5C7522-4134-4C45-9335-F7F32CE94A56}"/>
              </a:ext>
            </a:extLst>
          </p:cNvPr>
          <p:cNvCxnSpPr>
            <a:cxnSpLocks/>
          </p:cNvCxnSpPr>
          <p:nvPr userDrawn="1"/>
        </p:nvCxnSpPr>
        <p:spPr>
          <a:xfrm>
            <a:off x="1169988" y="899861"/>
            <a:ext cx="7974013" cy="0"/>
          </a:xfrm>
          <a:prstGeom prst="line">
            <a:avLst/>
          </a:prstGeom>
          <a:ln w="12700">
            <a:gradFill>
              <a:gsLst>
                <a:gs pos="0">
                  <a:schemeClr val="accent1">
                    <a:lumMod val="100000"/>
                  </a:schemeClr>
                </a:gs>
                <a:gs pos="90000">
                  <a:schemeClr val="accent1">
                    <a:lumMod val="100000"/>
                  </a:schemeClr>
                </a:gs>
                <a:gs pos="100000">
                  <a:schemeClr val="accent1">
                    <a:alpha val="0"/>
                    <a:lumMod val="10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1" name="Slide Number Placeholder 8">
            <a:extLst>
              <a:ext uri="{FF2B5EF4-FFF2-40B4-BE49-F238E27FC236}">
                <a16:creationId xmlns:a16="http://schemas.microsoft.com/office/drawing/2014/main" id="{66536085-4539-9342-8D37-26A7E300D0CB}"/>
              </a:ext>
            </a:extLst>
          </p:cNvPr>
          <p:cNvSpPr>
            <a:spLocks noGrp="1"/>
          </p:cNvSpPr>
          <p:nvPr>
            <p:ph type="sldNum" sz="quarter" idx="12"/>
          </p:nvPr>
        </p:nvSpPr>
        <p:spPr>
          <a:xfrm>
            <a:off x="1083926" y="4713037"/>
            <a:ext cx="1051466" cy="278202"/>
          </a:xfrm>
          <a:prstGeom prst="rect">
            <a:avLst/>
          </a:prstGeom>
        </p:spPr>
        <p:txBody>
          <a:bodyPr/>
          <a:lstStyle>
            <a:lvl1pPr algn="l">
              <a:defRPr sz="1800"/>
            </a:lvl1pPr>
          </a:lstStyle>
          <a:p>
            <a:fld id="{993221B0-C4CD-1546-9E62-A4249094014D}" type="slidenum">
              <a:rPr lang="en-GB" smtClean="0"/>
              <a:pPr/>
              <a:t>‹#›</a:t>
            </a:fld>
            <a:endParaRPr lang="en-GB" dirty="0"/>
          </a:p>
        </p:txBody>
      </p:sp>
      <p:pic>
        <p:nvPicPr>
          <p:cNvPr id="7" name="Graphic 6">
            <a:extLst>
              <a:ext uri="{FF2B5EF4-FFF2-40B4-BE49-F238E27FC236}">
                <a16:creationId xmlns:a16="http://schemas.microsoft.com/office/drawing/2014/main" id="{C1AD0309-D5CE-1F44-A5FD-016332CB6B1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918450" y="4739979"/>
            <a:ext cx="1003678" cy="324145"/>
          </a:xfrm>
          <a:prstGeom prst="rect">
            <a:avLst/>
          </a:prstGeom>
        </p:spPr>
      </p:pic>
    </p:spTree>
    <p:extLst>
      <p:ext uri="{BB962C8B-B14F-4D97-AF65-F5344CB8AC3E}">
        <p14:creationId xmlns:p14="http://schemas.microsoft.com/office/powerpoint/2010/main" val="735104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1169989" y="71989"/>
            <a:ext cx="7002462" cy="881159"/>
          </a:xfrm>
          <a:prstGeom prst="rect">
            <a:avLst/>
          </a:prstGeom>
        </p:spPr>
        <p:txBody>
          <a:bodyPr vert="horz" lIns="0" tIns="0" rIns="0" bIns="0" rtlCol="0" anchor="b" anchorCtr="0">
            <a:noAutofit/>
          </a:bodyPr>
          <a:lstStyle/>
          <a:p>
            <a:r>
              <a:rPr lang="en-GB" noProof="0" dirty="0"/>
              <a:t>Title</a:t>
            </a:r>
          </a:p>
        </p:txBody>
      </p:sp>
      <p:sp>
        <p:nvSpPr>
          <p:cNvPr id="15" name="Text Placeholder 14">
            <a:extLst>
              <a:ext uri="{FF2B5EF4-FFF2-40B4-BE49-F238E27FC236}">
                <a16:creationId xmlns:a16="http://schemas.microsoft.com/office/drawing/2014/main" id="{6A012A05-E3C0-1E41-A8B0-FC31EB73192C}"/>
              </a:ext>
            </a:extLst>
          </p:cNvPr>
          <p:cNvSpPr>
            <a:spLocks noGrp="1"/>
          </p:cNvSpPr>
          <p:nvPr>
            <p:ph type="body" idx="1"/>
          </p:nvPr>
        </p:nvSpPr>
        <p:spPr>
          <a:xfrm>
            <a:off x="1170000" y="1079834"/>
            <a:ext cx="7002450" cy="3365480"/>
          </a:xfrm>
          <a:prstGeom prst="rect">
            <a:avLst/>
          </a:prstGeom>
        </p:spPr>
        <p:txBody>
          <a:bodyPr vert="horz" lIns="0" tIns="0" rIns="0" bIns="0" rtlCol="0">
            <a:noAutofit/>
          </a:bodyPr>
          <a:lstStyle/>
          <a:p>
            <a:pPr lvl="0"/>
            <a:r>
              <a:rPr lang="en-GB" noProof="0" dirty="0"/>
              <a:t>Text</a:t>
            </a:r>
          </a:p>
          <a:p>
            <a:pPr lvl="1"/>
            <a:r>
              <a:rPr lang="en-GB" noProof="0" dirty="0"/>
              <a:t>Text</a:t>
            </a:r>
          </a:p>
          <a:p>
            <a:pPr lvl="2"/>
            <a:r>
              <a:rPr lang="en-GB" noProof="0" dirty="0"/>
              <a:t>Text</a:t>
            </a:r>
          </a:p>
          <a:p>
            <a:pPr lvl="3"/>
            <a:r>
              <a:rPr lang="en-GB" noProof="0" dirty="0"/>
              <a:t>Text</a:t>
            </a:r>
          </a:p>
          <a:p>
            <a:pPr lvl="4"/>
            <a:r>
              <a:rPr lang="en-GB" noProof="0" dirty="0"/>
              <a:t>Text</a:t>
            </a:r>
          </a:p>
        </p:txBody>
      </p:sp>
      <p:sp>
        <p:nvSpPr>
          <p:cNvPr id="7" name="Slide Number Placeholder 8">
            <a:extLst>
              <a:ext uri="{FF2B5EF4-FFF2-40B4-BE49-F238E27FC236}">
                <a16:creationId xmlns:a16="http://schemas.microsoft.com/office/drawing/2014/main" id="{66536085-4539-9342-8D37-26A7E300D0CB}"/>
              </a:ext>
            </a:extLst>
          </p:cNvPr>
          <p:cNvSpPr>
            <a:spLocks noGrp="1"/>
          </p:cNvSpPr>
          <p:nvPr>
            <p:ph type="sldNum" sz="quarter" idx="4"/>
          </p:nvPr>
        </p:nvSpPr>
        <p:spPr>
          <a:xfrm>
            <a:off x="1169988" y="4572000"/>
            <a:ext cx="1051466" cy="419546"/>
          </a:xfrm>
          <a:prstGeom prst="rect">
            <a:avLst/>
          </a:prstGeom>
        </p:spPr>
        <p:txBody>
          <a:bodyPr/>
          <a:lstStyle>
            <a:lvl1pPr algn="l">
              <a:defRPr sz="1800" b="1">
                <a:solidFill>
                  <a:schemeClr val="bg1"/>
                </a:solidFill>
              </a:defRPr>
            </a:lvl1pPr>
          </a:lstStyle>
          <a:p>
            <a:fld id="{993221B0-C4CD-1546-9E62-A4249094014D}" type="slidenum">
              <a:rPr lang="en-GB" smtClean="0"/>
              <a:pPr/>
              <a:t>‹#›</a:t>
            </a:fld>
            <a:endParaRPr lang="en-GB" dirty="0"/>
          </a:p>
        </p:txBody>
      </p:sp>
    </p:spTree>
    <p:extLst>
      <p:ext uri="{BB962C8B-B14F-4D97-AF65-F5344CB8AC3E}">
        <p14:creationId xmlns:p14="http://schemas.microsoft.com/office/powerpoint/2010/main" val="3198812650"/>
      </p:ext>
    </p:extLst>
  </p:cSld>
  <p:clrMap bg1="lt1" tx1="dk1" bg2="lt2" tx2="dk2" accent1="accent1" accent2="accent2" accent3="accent3" accent4="accent4" accent5="accent5" accent6="accent6" hlink="hlink" folHlink="folHlink"/>
  <p:sldLayoutIdLst>
    <p:sldLayoutId id="2147483661" r:id="rId1"/>
    <p:sldLayoutId id="2147483682" r:id="rId2"/>
    <p:sldLayoutId id="2147483679" r:id="rId3"/>
    <p:sldLayoutId id="2147483680" r:id="rId4"/>
    <p:sldLayoutId id="2147483681" r:id="rId5"/>
    <p:sldLayoutId id="2147483671" r:id="rId6"/>
    <p:sldLayoutId id="2147483672" r:id="rId7"/>
    <p:sldLayoutId id="2147483670" r:id="rId8"/>
    <p:sldLayoutId id="2147483673" r:id="rId9"/>
    <p:sldLayoutId id="2147483674" r:id="rId10"/>
    <p:sldLayoutId id="2147483675" r:id="rId11"/>
    <p:sldLayoutId id="2147483676" r:id="rId12"/>
    <p:sldLayoutId id="2147483677"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8" r:id="rId22"/>
    <p:sldLayoutId id="2147483683" r:id="rId23"/>
    <p:sldLayoutId id="2147483684" r:id="rId24"/>
    <p:sldLayoutId id="2147483685" r:id="rId25"/>
    <p:sldLayoutId id="2147483686" r:id="rId26"/>
    <p:sldLayoutId id="2147483687" r:id="rId27"/>
  </p:sldLayoutIdLst>
  <p:hf hdr="0"/>
  <p:txStyles>
    <p:titleStyle>
      <a:lvl1pPr marL="0" indent="0" algn="l" defTabSz="685663" rtl="0" eaLnBrk="1" latinLnBrk="0" hangingPunct="1">
        <a:lnSpc>
          <a:spcPct val="100000"/>
        </a:lnSpc>
        <a:spcBef>
          <a:spcPct val="0"/>
        </a:spcBef>
        <a:buNone/>
        <a:tabLst/>
        <a:defRPr sz="3800" b="1" i="0" kern="1200">
          <a:solidFill>
            <a:schemeClr val="tx2"/>
          </a:solidFill>
          <a:latin typeface="+mj-lt"/>
          <a:ea typeface="Open Sans Semibold" panose="020B0306030504020204" pitchFamily="34" charset="0"/>
          <a:cs typeface="Open Sans Semibold" panose="020B0306030504020204" pitchFamily="34" charset="0"/>
        </a:defRPr>
      </a:lvl1pPr>
    </p:titleStyle>
    <p:bodyStyle>
      <a:lvl1pPr marL="134973"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1pPr>
      <a:lvl2pPr marL="269946"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2pPr>
      <a:lvl3pPr marL="404919"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3pPr>
      <a:lvl4pPr marL="539892"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4pPr>
      <a:lvl5pPr marL="674865"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63" rtl="0" eaLnBrk="1" latinLnBrk="0" hangingPunct="1">
        <a:defRPr sz="1350" kern="1200">
          <a:solidFill>
            <a:schemeClr val="tx1"/>
          </a:solidFill>
          <a:latin typeface="+mn-lt"/>
          <a:ea typeface="+mn-ea"/>
          <a:cs typeface="+mn-cs"/>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37" userDrawn="1">
          <p15:clr>
            <a:srgbClr val="F26B43"/>
          </p15:clr>
        </p15:guide>
        <p15:guide id="2" orient="horz" pos="679" userDrawn="1">
          <p15:clr>
            <a:srgbClr val="F26B43"/>
          </p15:clr>
        </p15:guide>
        <p15:guide id="3" orient="horz" pos="2845" userDrawn="1">
          <p15:clr>
            <a:srgbClr val="F26B43"/>
          </p15:clr>
        </p15:guide>
        <p15:guide id="4" pos="4604" userDrawn="1">
          <p15:clr>
            <a:srgbClr val="F26B43"/>
          </p15:clr>
        </p15:guide>
        <p15:guide id="5" pos="5148" userDrawn="1">
          <p15:clr>
            <a:srgbClr val="F26B43"/>
          </p15:clr>
        </p15:guide>
        <p15:guide id="7" pos="2993" userDrawn="1">
          <p15:clr>
            <a:srgbClr val="F26B43"/>
          </p15:clr>
        </p15:guide>
        <p15:guide id="8"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wired.co.uk/article/ibm-watson-artificial-intelligence" TargetMode="Externa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nu.nl/wetenschap/5009063/wetenschappers-verbeteren-geheugen-van-mensen-met-hersenimplantaat.html" TargetMode="Externa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4.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5.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A3F5C-40C5-8744-B160-5201A1A1EF5E}"/>
              </a:ext>
            </a:extLst>
          </p:cNvPr>
          <p:cNvSpPr>
            <a:spLocks noGrp="1"/>
          </p:cNvSpPr>
          <p:nvPr>
            <p:ph type="ctrTitle"/>
          </p:nvPr>
        </p:nvSpPr>
        <p:spPr/>
        <p:txBody>
          <a:bodyPr/>
          <a:lstStyle/>
          <a:p>
            <a:r>
              <a:rPr lang="nl-NL" dirty="0"/>
              <a:t>Competentietoetsing en toetsen op leeruitkomsten</a:t>
            </a:r>
          </a:p>
        </p:txBody>
      </p:sp>
      <p:sp>
        <p:nvSpPr>
          <p:cNvPr id="3" name="Subtitle 2">
            <a:extLst>
              <a:ext uri="{FF2B5EF4-FFF2-40B4-BE49-F238E27FC236}">
                <a16:creationId xmlns:a16="http://schemas.microsoft.com/office/drawing/2014/main" id="{EE498C9B-C7BD-864D-93ED-E88DAB78AA97}"/>
              </a:ext>
            </a:extLst>
          </p:cNvPr>
          <p:cNvSpPr>
            <a:spLocks noGrp="1"/>
          </p:cNvSpPr>
          <p:nvPr>
            <p:ph type="subTitle" idx="1"/>
          </p:nvPr>
        </p:nvSpPr>
        <p:spPr/>
        <p:txBody>
          <a:bodyPr/>
          <a:lstStyle/>
          <a:p>
            <a:r>
              <a:rPr lang="nl-NL" dirty="0"/>
              <a:t>Hoe doe je dat?</a:t>
            </a:r>
          </a:p>
        </p:txBody>
      </p:sp>
      <p:sp>
        <p:nvSpPr>
          <p:cNvPr id="4" name="Text Placeholder 3">
            <a:extLst>
              <a:ext uri="{FF2B5EF4-FFF2-40B4-BE49-F238E27FC236}">
                <a16:creationId xmlns:a16="http://schemas.microsoft.com/office/drawing/2014/main" id="{A4FB523F-DF4F-6945-B4A5-574F2835FD5F}"/>
              </a:ext>
            </a:extLst>
          </p:cNvPr>
          <p:cNvSpPr>
            <a:spLocks noGrp="1"/>
          </p:cNvSpPr>
          <p:nvPr>
            <p:ph type="body" sz="quarter" idx="13"/>
          </p:nvPr>
        </p:nvSpPr>
        <p:spPr/>
        <p:txBody>
          <a:bodyPr/>
          <a:lstStyle/>
          <a:p>
            <a:r>
              <a:rPr lang="nl-NL" dirty="0"/>
              <a:t>Dinsdag</a:t>
            </a:r>
          </a:p>
        </p:txBody>
      </p:sp>
      <p:sp>
        <p:nvSpPr>
          <p:cNvPr id="5" name="Text Placeholder 4">
            <a:extLst>
              <a:ext uri="{FF2B5EF4-FFF2-40B4-BE49-F238E27FC236}">
                <a16:creationId xmlns:a16="http://schemas.microsoft.com/office/drawing/2014/main" id="{CBD65479-42A5-F344-82FD-F9766FA75B3E}"/>
              </a:ext>
            </a:extLst>
          </p:cNvPr>
          <p:cNvSpPr>
            <a:spLocks noGrp="1"/>
          </p:cNvSpPr>
          <p:nvPr>
            <p:ph type="body" sz="quarter" idx="14"/>
          </p:nvPr>
        </p:nvSpPr>
        <p:spPr/>
        <p:txBody>
          <a:bodyPr/>
          <a:lstStyle/>
          <a:p>
            <a:r>
              <a:rPr lang="nl-NL" dirty="0"/>
              <a:t>6</a:t>
            </a:r>
          </a:p>
        </p:txBody>
      </p:sp>
      <p:sp>
        <p:nvSpPr>
          <p:cNvPr id="6" name="Text Placeholder 5">
            <a:extLst>
              <a:ext uri="{FF2B5EF4-FFF2-40B4-BE49-F238E27FC236}">
                <a16:creationId xmlns:a16="http://schemas.microsoft.com/office/drawing/2014/main" id="{5555315F-2EB2-664C-AADF-E45E7018126C}"/>
              </a:ext>
            </a:extLst>
          </p:cNvPr>
          <p:cNvSpPr>
            <a:spLocks noGrp="1"/>
          </p:cNvSpPr>
          <p:nvPr>
            <p:ph type="body" sz="quarter" idx="15"/>
          </p:nvPr>
        </p:nvSpPr>
        <p:spPr/>
        <p:txBody>
          <a:bodyPr/>
          <a:lstStyle/>
          <a:p>
            <a:r>
              <a:rPr lang="nl-NL" dirty="0"/>
              <a:t>November</a:t>
            </a:r>
          </a:p>
          <a:p>
            <a:r>
              <a:rPr lang="nl-NL" dirty="0"/>
              <a:t>2018</a:t>
            </a:r>
          </a:p>
        </p:txBody>
      </p:sp>
    </p:spTree>
    <p:extLst>
      <p:ext uri="{BB962C8B-B14F-4D97-AF65-F5344CB8AC3E}">
        <p14:creationId xmlns:p14="http://schemas.microsoft.com/office/powerpoint/2010/main" val="547573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1143000" y="0"/>
            <a:ext cx="685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5" name="Rectangle 2"/>
          <p:cNvSpPr txBox="1">
            <a:spLocks noChangeArrowheads="1"/>
          </p:cNvSpPr>
          <p:nvPr/>
        </p:nvSpPr>
        <p:spPr>
          <a:xfrm>
            <a:off x="1817694" y="259761"/>
            <a:ext cx="5237559" cy="445592"/>
          </a:xfrm>
          <a:prstGeom prst="rect">
            <a:avLst/>
          </a:prstGeom>
        </p:spPr>
        <p:txBody>
          <a:bodyPr vert="horz" lIns="68580" tIns="34290" rIns="68580" bIns="34290" rtlCol="0" anchor="ctr">
            <a:normAutofit fontScale="90000" lnSpcReduction="10000"/>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en-GB" altLang="nl-NL" sz="3000" dirty="0">
                <a:latin typeface="+mn-lt"/>
              </a:rPr>
              <a:t>Professional practice &amp; Education</a:t>
            </a:r>
          </a:p>
        </p:txBody>
      </p:sp>
      <p:sp>
        <p:nvSpPr>
          <p:cNvPr id="7" name="Rechthoek 6"/>
          <p:cNvSpPr/>
          <p:nvPr/>
        </p:nvSpPr>
        <p:spPr>
          <a:xfrm>
            <a:off x="1143000" y="4970376"/>
            <a:ext cx="7751816" cy="196208"/>
          </a:xfrm>
          <a:prstGeom prst="rect">
            <a:avLst/>
          </a:prstGeom>
        </p:spPr>
        <p:txBody>
          <a:bodyPr wrap="square">
            <a:spAutoFit/>
          </a:bodyPr>
          <a:lstStyle/>
          <a:p>
            <a:r>
              <a:rPr lang="nl-NL" sz="675" u="sng" dirty="0">
                <a:hlinkClick r:id="rId2"/>
              </a:rPr>
              <a:t>http://www.wired.co.uk/article/ibm-watson-artificial-intelligence</a:t>
            </a:r>
            <a:endParaRPr lang="nl-NL" sz="675" dirty="0"/>
          </a:p>
        </p:txBody>
      </p:sp>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9275" y="1276350"/>
            <a:ext cx="5495925" cy="2590800"/>
          </a:xfrm>
          <a:prstGeom prst="rect">
            <a:avLst/>
          </a:prstGeom>
        </p:spPr>
      </p:pic>
    </p:spTree>
    <p:extLst>
      <p:ext uri="{BB962C8B-B14F-4D97-AF65-F5344CB8AC3E}">
        <p14:creationId xmlns:p14="http://schemas.microsoft.com/office/powerpoint/2010/main" val="3072337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1143000" y="0"/>
            <a:ext cx="685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7" name="Rechthoek 6"/>
          <p:cNvSpPr/>
          <p:nvPr/>
        </p:nvSpPr>
        <p:spPr>
          <a:xfrm>
            <a:off x="1143000" y="4970376"/>
            <a:ext cx="7751816" cy="196208"/>
          </a:xfrm>
          <a:prstGeom prst="rect">
            <a:avLst/>
          </a:prstGeom>
        </p:spPr>
        <p:txBody>
          <a:bodyPr wrap="square">
            <a:spAutoFit/>
          </a:bodyPr>
          <a:lstStyle/>
          <a:p>
            <a:r>
              <a:rPr lang="nl-NL" sz="675" u="sng" dirty="0">
                <a:hlinkClick r:id="rId2"/>
              </a:rPr>
              <a:t>https://www.nu.nl/wetenschap/5009063/wetenschappers-verbeteren-geheugen-van-mensen-met-hersenimplantaat.html</a:t>
            </a:r>
            <a:endParaRPr lang="nl-NL" sz="675" dirty="0"/>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3163" y="699970"/>
            <a:ext cx="5170967" cy="4180955"/>
          </a:xfrm>
          <a:prstGeom prst="rect">
            <a:avLst/>
          </a:prstGeom>
        </p:spPr>
      </p:pic>
      <p:sp>
        <p:nvSpPr>
          <p:cNvPr id="8" name="Rectangle 2"/>
          <p:cNvSpPr txBox="1">
            <a:spLocks noChangeArrowheads="1"/>
          </p:cNvSpPr>
          <p:nvPr/>
        </p:nvSpPr>
        <p:spPr>
          <a:xfrm>
            <a:off x="1817694" y="259761"/>
            <a:ext cx="5237559" cy="445592"/>
          </a:xfrm>
          <a:prstGeom prst="rect">
            <a:avLst/>
          </a:prstGeom>
        </p:spPr>
        <p:txBody>
          <a:bodyPr vert="horz" lIns="68580" tIns="34290" rIns="68580" bIns="34290" rtlCol="0" anchor="ctr">
            <a:normAutofit fontScale="90000" lnSpcReduction="10000"/>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en-GB" altLang="nl-NL" sz="3000" dirty="0">
                <a:latin typeface="+mn-lt"/>
              </a:rPr>
              <a:t>Professional practice &amp; Education</a:t>
            </a:r>
          </a:p>
        </p:txBody>
      </p:sp>
    </p:spTree>
    <p:extLst>
      <p:ext uri="{BB962C8B-B14F-4D97-AF65-F5344CB8AC3E}">
        <p14:creationId xmlns:p14="http://schemas.microsoft.com/office/powerpoint/2010/main" val="1277121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1">
            <a:extLst>
              <a:ext uri="{FF2B5EF4-FFF2-40B4-BE49-F238E27FC236}">
                <a16:creationId xmlns:a16="http://schemas.microsoft.com/office/drawing/2014/main" id="{E74A3F7B-7292-3E4E-B31A-6966F5D2AFC0}"/>
              </a:ext>
            </a:extLst>
          </p:cNvPr>
          <p:cNvSpPr/>
          <p:nvPr/>
        </p:nvSpPr>
        <p:spPr>
          <a:xfrm>
            <a:off x="8468" y="984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pic>
        <p:nvPicPr>
          <p:cNvPr id="11" name="Picture 8">
            <a:extLst>
              <a:ext uri="{FF2B5EF4-FFF2-40B4-BE49-F238E27FC236}">
                <a16:creationId xmlns:a16="http://schemas.microsoft.com/office/drawing/2014/main" id="{99F58A80-9F81-674F-80C1-C0CAB018E579}"/>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7172" y="160956"/>
            <a:ext cx="1641372" cy="547124"/>
          </a:xfrm>
          <a:prstGeom prst="rect">
            <a:avLst/>
          </a:prstGeom>
        </p:spPr>
      </p:pic>
      <p:sp>
        <p:nvSpPr>
          <p:cNvPr id="9" name="Title 3"/>
          <p:cNvSpPr txBox="1">
            <a:spLocks/>
          </p:cNvSpPr>
          <p:nvPr/>
        </p:nvSpPr>
        <p:spPr>
          <a:xfrm>
            <a:off x="1927248" y="216787"/>
            <a:ext cx="7002462" cy="524344"/>
          </a:xfrm>
          <a:prstGeom prst="rect">
            <a:avLst/>
          </a:prstGeom>
        </p:spPr>
        <p:txBody>
          <a:bodyPr/>
          <a:lstStyle>
            <a:lvl1pPr marL="0" indent="0" algn="l" defTabSz="685663" rtl="0" eaLnBrk="1" latinLnBrk="0" hangingPunct="1">
              <a:lnSpc>
                <a:spcPct val="100000"/>
              </a:lnSpc>
              <a:spcBef>
                <a:spcPct val="0"/>
              </a:spcBef>
              <a:buNone/>
              <a:tabLst/>
              <a:defRPr sz="3800" b="1" i="0" kern="1200">
                <a:solidFill>
                  <a:schemeClr val="tx2"/>
                </a:solidFill>
                <a:latin typeface="+mj-lt"/>
                <a:ea typeface="Open Sans Semibold" panose="020B0306030504020204" pitchFamily="34" charset="0"/>
                <a:cs typeface="Open Sans Semibold" panose="020B0306030504020204" pitchFamily="34" charset="0"/>
              </a:defRPr>
            </a:lvl1pPr>
          </a:lstStyle>
          <a:p>
            <a:r>
              <a:rPr lang="en-US" sz="2800" dirty="0"/>
              <a:t>‘De </a:t>
            </a:r>
            <a:r>
              <a:rPr lang="en-US" sz="2800" dirty="0" err="1"/>
              <a:t>kennis</a:t>
            </a:r>
            <a:r>
              <a:rPr lang="en-US" sz="2800" dirty="0"/>
              <a:t> paradox’</a:t>
            </a:r>
            <a:endParaRPr lang="en-GB" sz="2800" dirty="0"/>
          </a:p>
        </p:txBody>
      </p:sp>
      <p:sp>
        <p:nvSpPr>
          <p:cNvPr id="16" name="Content Placeholder 4"/>
          <p:cNvSpPr txBox="1">
            <a:spLocks/>
          </p:cNvSpPr>
          <p:nvPr/>
        </p:nvSpPr>
        <p:spPr>
          <a:xfrm>
            <a:off x="398031" y="1134974"/>
            <a:ext cx="8434949" cy="3717164"/>
          </a:xfrm>
          <a:prstGeom prst="rect">
            <a:avLst/>
          </a:prstGeom>
        </p:spPr>
        <p:txBody>
          <a:bodyPr/>
          <a:lstStyle>
            <a:lvl1pPr marL="134973"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1pPr>
            <a:lvl2pPr marL="269946"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2pPr>
            <a:lvl3pPr marL="404919"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3pPr>
            <a:lvl4pPr marL="539892"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4pPr>
            <a:lvl5pPr marL="674865"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nl-NL" sz="1800" b="1">
                <a:solidFill>
                  <a:schemeClr val="tx2"/>
                </a:solidFill>
              </a:rPr>
              <a:t>De kennis van vandaag is morgen weer achterhaald</a:t>
            </a:r>
          </a:p>
          <a:p>
            <a:pPr marL="0" indent="0" algn="ctr">
              <a:buNone/>
            </a:pPr>
            <a:r>
              <a:rPr lang="nl-NL" sz="1800" b="1">
                <a:solidFill>
                  <a:schemeClr val="tx2"/>
                </a:solidFill>
              </a:rPr>
              <a:t>Kennis is vluchtig en lijkt hierdoor zijn waarde te verliezen</a:t>
            </a:r>
          </a:p>
          <a:p>
            <a:pPr marL="0" indent="0" algn="ctr">
              <a:buNone/>
            </a:pPr>
            <a:endParaRPr lang="nl-NL" sz="1800" b="1">
              <a:solidFill>
                <a:schemeClr val="tx2"/>
              </a:solidFill>
            </a:endParaRPr>
          </a:p>
          <a:p>
            <a:pPr marL="0" indent="0" algn="ctr">
              <a:buNone/>
            </a:pPr>
            <a:r>
              <a:rPr lang="nl-NL" sz="1800" b="1">
                <a:solidFill>
                  <a:schemeClr val="tx2"/>
                </a:solidFill>
              </a:rPr>
              <a:t>Tegelijkertijd is kennis de belangrijkste eenheid in het onderwijs.</a:t>
            </a:r>
          </a:p>
          <a:p>
            <a:pPr marL="0" indent="0" algn="ctr">
              <a:buNone/>
            </a:pPr>
            <a:endParaRPr lang="nl-NL" sz="1800" b="1">
              <a:solidFill>
                <a:schemeClr val="tx2"/>
              </a:solidFill>
            </a:endParaRPr>
          </a:p>
          <a:p>
            <a:pPr marL="0" indent="0" algn="ctr">
              <a:buNone/>
            </a:pPr>
            <a:r>
              <a:rPr lang="nl-NL" sz="1800" b="1">
                <a:solidFill>
                  <a:schemeClr val="tx2"/>
                </a:solidFill>
              </a:rPr>
              <a:t>Het Onderwijs moet op zoek naar een ‘nieuw’ systeem waarin kennis ‘weer’ de belangrijkste eenheid is </a:t>
            </a:r>
          </a:p>
          <a:p>
            <a:pPr marL="0" indent="0" algn="ctr">
              <a:buNone/>
            </a:pPr>
            <a:endParaRPr lang="nl-NL" sz="1800" b="1">
              <a:solidFill>
                <a:schemeClr val="tx2"/>
              </a:solidFill>
            </a:endParaRPr>
          </a:p>
          <a:p>
            <a:pPr marL="0" indent="0" algn="ctr">
              <a:buNone/>
            </a:pPr>
            <a:r>
              <a:rPr lang="nl-NL" sz="1800" b="1">
                <a:solidFill>
                  <a:schemeClr val="tx2"/>
                </a:solidFill>
              </a:rPr>
              <a:t>KENNIS NIET LANGER EINDIG EN STATISCH MAAR ONEINDIG EN DYNAMISCH </a:t>
            </a:r>
            <a:br>
              <a:rPr lang="nl-NL" sz="1800" b="1">
                <a:solidFill>
                  <a:schemeClr val="tx2"/>
                </a:solidFill>
              </a:rPr>
            </a:br>
            <a:endParaRPr lang="nl-NL" sz="1800" b="1">
              <a:solidFill>
                <a:schemeClr val="tx2"/>
              </a:solidFill>
            </a:endParaRPr>
          </a:p>
          <a:p>
            <a:pPr marL="0" indent="0" algn="ctr">
              <a:buFont typeface="Arial" panose="020B0604020202020204" pitchFamily="34" charset="0"/>
              <a:buNone/>
            </a:pPr>
            <a:endParaRPr lang="nl-NL" sz="1800" b="1">
              <a:solidFill>
                <a:schemeClr val="tx2"/>
              </a:solidFill>
            </a:endParaRPr>
          </a:p>
          <a:p>
            <a:pPr algn="ctr"/>
            <a:endParaRPr lang="nl-NL" sz="1800" b="1">
              <a:solidFill>
                <a:schemeClr val="tx2"/>
              </a:solidFill>
            </a:endParaRPr>
          </a:p>
          <a:p>
            <a:pPr algn="ctr"/>
            <a:endParaRPr lang="nl-NL" sz="1800" b="1">
              <a:solidFill>
                <a:schemeClr val="tx2"/>
              </a:solidFill>
            </a:endParaRPr>
          </a:p>
        </p:txBody>
      </p:sp>
    </p:spTree>
    <p:extLst>
      <p:ext uri="{BB962C8B-B14F-4D97-AF65-F5344CB8AC3E}">
        <p14:creationId xmlns:p14="http://schemas.microsoft.com/office/powerpoint/2010/main" val="2227084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1">
            <a:extLst>
              <a:ext uri="{FF2B5EF4-FFF2-40B4-BE49-F238E27FC236}">
                <a16:creationId xmlns:a16="http://schemas.microsoft.com/office/drawing/2014/main" id="{E74A3F7B-7292-3E4E-B31A-6966F5D2AFC0}"/>
              </a:ext>
            </a:extLst>
          </p:cNvPr>
          <p:cNvSpPr/>
          <p:nvPr/>
        </p:nvSpPr>
        <p:spPr>
          <a:xfrm>
            <a:off x="8468" y="984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pic>
        <p:nvPicPr>
          <p:cNvPr id="11" name="Picture 8">
            <a:extLst>
              <a:ext uri="{FF2B5EF4-FFF2-40B4-BE49-F238E27FC236}">
                <a16:creationId xmlns:a16="http://schemas.microsoft.com/office/drawing/2014/main" id="{99F58A80-9F81-674F-80C1-C0CAB018E579}"/>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7172" y="160956"/>
            <a:ext cx="1641372" cy="547124"/>
          </a:xfrm>
          <a:prstGeom prst="rect">
            <a:avLst/>
          </a:prstGeom>
        </p:spPr>
      </p:pic>
      <p:sp>
        <p:nvSpPr>
          <p:cNvPr id="12" name="Rechthoek 5"/>
          <p:cNvSpPr/>
          <p:nvPr/>
        </p:nvSpPr>
        <p:spPr>
          <a:xfrm>
            <a:off x="1143000" y="948314"/>
            <a:ext cx="6858000" cy="4195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3" name="Afbeelding 3">
            <a:extLst>
              <a:ext uri="{FF2B5EF4-FFF2-40B4-BE49-F238E27FC236}">
                <a16:creationId xmlns:a16="http://schemas.microsoft.com/office/drawing/2014/main" id="{FDFED790-BB73-434A-9FD7-ED227F8EC6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53087" y="1184496"/>
            <a:ext cx="4097547" cy="2779097"/>
          </a:xfrm>
          <a:prstGeom prst="rect">
            <a:avLst/>
          </a:prstGeom>
        </p:spPr>
      </p:pic>
      <p:sp>
        <p:nvSpPr>
          <p:cNvPr id="14" name="Rectangle 2">
            <a:extLst>
              <a:ext uri="{FF2B5EF4-FFF2-40B4-BE49-F238E27FC236}">
                <a16:creationId xmlns:a16="http://schemas.microsoft.com/office/drawing/2014/main" id="{2A39B507-0E2B-CA47-9056-5404747CF9BB}"/>
              </a:ext>
            </a:extLst>
          </p:cNvPr>
          <p:cNvSpPr txBox="1">
            <a:spLocks noChangeArrowheads="1"/>
          </p:cNvSpPr>
          <p:nvPr/>
        </p:nvSpPr>
        <p:spPr>
          <a:xfrm>
            <a:off x="1143000" y="4199774"/>
            <a:ext cx="6047780" cy="445592"/>
          </a:xfrm>
          <a:prstGeom prst="rect">
            <a:avLst/>
          </a:prstGeom>
        </p:spPr>
        <p:txBody>
          <a:bodyPr vert="horz" lIns="68580" tIns="34290" rIns="68580" bIns="34290" rtlCol="0" anchor="ctr">
            <a:normAutofit fontScale="60000" lnSpcReduction="20000"/>
          </a:bodyPr>
          <a:lstStyle>
            <a:lvl1pPr algn="ctr" defTabSz="914400" rtl="0" eaLnBrk="1" latinLnBrk="0" hangingPunct="1">
              <a:spcBef>
                <a:spcPct val="0"/>
              </a:spcBef>
              <a:buNone/>
              <a:defRPr sz="4000" kern="1200">
                <a:solidFill>
                  <a:schemeClr val="tx1"/>
                </a:solidFill>
                <a:latin typeface="+mj-lt"/>
                <a:ea typeface="+mj-ea"/>
                <a:cs typeface="+mj-cs"/>
              </a:defRPr>
            </a:lvl1pPr>
          </a:lstStyle>
          <a:p>
            <a:pPr algn="l"/>
            <a:r>
              <a:rPr lang="en-GB" altLang="nl-NL" sz="3000" dirty="0" err="1">
                <a:solidFill>
                  <a:srgbClr val="0070C0"/>
                </a:solidFill>
              </a:rPr>
              <a:t>Kennis</a:t>
            </a:r>
            <a:r>
              <a:rPr lang="en-GB" altLang="nl-NL" sz="3000" dirty="0">
                <a:solidFill>
                  <a:srgbClr val="0070C0"/>
                </a:solidFill>
              </a:rPr>
              <a:t> </a:t>
            </a:r>
            <a:r>
              <a:rPr lang="en-GB" altLang="nl-NL" sz="3000" dirty="0" err="1">
                <a:solidFill>
                  <a:srgbClr val="0070C0"/>
                </a:solidFill>
              </a:rPr>
              <a:t>verwerven</a:t>
            </a:r>
            <a:r>
              <a:rPr lang="en-GB" altLang="nl-NL" sz="3000" dirty="0">
                <a:solidFill>
                  <a:srgbClr val="0070C0"/>
                </a:solidFill>
              </a:rPr>
              <a:t> </a:t>
            </a:r>
            <a:r>
              <a:rPr lang="en-GB" altLang="nl-NL" sz="3000" dirty="0">
                <a:solidFill>
                  <a:srgbClr val="0070C0"/>
                </a:solidFill>
                <a:sym typeface="Wingdings" pitchFamily="2" charset="2"/>
              </a:rPr>
              <a:t> </a:t>
            </a:r>
            <a:r>
              <a:rPr lang="en-GB" altLang="nl-NL" sz="3000" dirty="0" err="1">
                <a:solidFill>
                  <a:srgbClr val="0070C0"/>
                </a:solidFill>
                <a:sym typeface="Wingdings" pitchFamily="2" charset="2"/>
              </a:rPr>
              <a:t>Kennis</a:t>
            </a:r>
            <a:r>
              <a:rPr lang="en-GB" altLang="nl-NL" sz="3000" dirty="0">
                <a:solidFill>
                  <a:srgbClr val="0070C0"/>
                </a:solidFill>
                <a:sym typeface="Wingdings" pitchFamily="2" charset="2"/>
              </a:rPr>
              <a:t> </a:t>
            </a:r>
            <a:r>
              <a:rPr lang="en-GB" altLang="nl-NL" sz="3000" dirty="0" err="1">
                <a:solidFill>
                  <a:srgbClr val="0070C0"/>
                </a:solidFill>
                <a:sym typeface="Wingdings" pitchFamily="2" charset="2"/>
              </a:rPr>
              <a:t>verwerken</a:t>
            </a:r>
            <a:r>
              <a:rPr lang="en-GB" altLang="nl-NL" sz="3000" dirty="0">
                <a:solidFill>
                  <a:srgbClr val="0070C0"/>
                </a:solidFill>
                <a:sym typeface="Wingdings" pitchFamily="2" charset="2"/>
              </a:rPr>
              <a:t>  </a:t>
            </a:r>
            <a:r>
              <a:rPr lang="en-GB" altLang="nl-NL" sz="3000" dirty="0" err="1">
                <a:solidFill>
                  <a:srgbClr val="0070C0"/>
                </a:solidFill>
                <a:sym typeface="Wingdings" pitchFamily="2" charset="2"/>
              </a:rPr>
              <a:t>Kennis</a:t>
            </a:r>
            <a:r>
              <a:rPr lang="en-GB" altLang="nl-NL" sz="3000" dirty="0">
                <a:solidFill>
                  <a:srgbClr val="0070C0"/>
                </a:solidFill>
                <a:sym typeface="Wingdings" pitchFamily="2" charset="2"/>
              </a:rPr>
              <a:t> </a:t>
            </a:r>
            <a:r>
              <a:rPr lang="en-GB" altLang="nl-NL" sz="3000" dirty="0" err="1">
                <a:solidFill>
                  <a:srgbClr val="0070C0"/>
                </a:solidFill>
                <a:sym typeface="Wingdings" pitchFamily="2" charset="2"/>
              </a:rPr>
              <a:t>genereren</a:t>
            </a:r>
            <a:r>
              <a:rPr lang="en-GB" altLang="nl-NL" sz="3000" dirty="0">
                <a:solidFill>
                  <a:srgbClr val="0070C0"/>
                </a:solidFill>
              </a:rPr>
              <a:t> </a:t>
            </a:r>
          </a:p>
        </p:txBody>
      </p:sp>
      <p:sp>
        <p:nvSpPr>
          <p:cNvPr id="15" name="Rectangle 2">
            <a:extLst>
              <a:ext uri="{FF2B5EF4-FFF2-40B4-BE49-F238E27FC236}">
                <a16:creationId xmlns:a16="http://schemas.microsoft.com/office/drawing/2014/main" id="{78074887-9CBE-4C4D-9F21-D3D0D897F983}"/>
              </a:ext>
            </a:extLst>
          </p:cNvPr>
          <p:cNvSpPr txBox="1">
            <a:spLocks noChangeArrowheads="1"/>
          </p:cNvSpPr>
          <p:nvPr/>
        </p:nvSpPr>
        <p:spPr>
          <a:xfrm>
            <a:off x="1809136" y="349240"/>
            <a:ext cx="5237559" cy="445592"/>
          </a:xfrm>
          <a:prstGeom prst="rect">
            <a:avLst/>
          </a:prstGeom>
        </p:spPr>
        <p:txBody>
          <a:bodyPr vert="horz" lIns="68580" tIns="34290" rIns="68580" bIns="34290" rtlCol="0" anchor="ctr">
            <a:normAutofit fontScale="90000" lnSpcReduction="10000"/>
          </a:bodyPr>
          <a:lstStyle>
            <a:lvl1pPr algn="ctr" defTabSz="914400" rtl="0" eaLnBrk="1" latinLnBrk="0" hangingPunct="1">
              <a:spcBef>
                <a:spcPct val="0"/>
              </a:spcBef>
              <a:buNone/>
              <a:defRPr sz="4000" kern="1200">
                <a:solidFill>
                  <a:schemeClr val="tx1"/>
                </a:solidFill>
                <a:latin typeface="+mj-lt"/>
                <a:ea typeface="+mj-ea"/>
                <a:cs typeface="+mj-cs"/>
              </a:defRPr>
            </a:lvl1pPr>
          </a:lstStyle>
          <a:p>
            <a:pPr algn="l"/>
            <a:r>
              <a:rPr lang="en-GB" altLang="nl-NL" sz="3000" dirty="0" err="1">
                <a:solidFill>
                  <a:srgbClr val="0070C0"/>
                </a:solidFill>
              </a:rPr>
              <a:t>Betekenis</a:t>
            </a:r>
            <a:r>
              <a:rPr lang="en-GB" altLang="nl-NL" sz="3000" dirty="0">
                <a:solidFill>
                  <a:srgbClr val="0070C0"/>
                </a:solidFill>
              </a:rPr>
              <a:t> </a:t>
            </a:r>
            <a:r>
              <a:rPr lang="en-GB" altLang="nl-NL" sz="3000" dirty="0" err="1">
                <a:solidFill>
                  <a:srgbClr val="0070C0"/>
                </a:solidFill>
              </a:rPr>
              <a:t>voor</a:t>
            </a:r>
            <a:r>
              <a:rPr lang="en-GB" altLang="nl-NL" sz="3000" dirty="0">
                <a:solidFill>
                  <a:srgbClr val="0070C0"/>
                </a:solidFill>
              </a:rPr>
              <a:t> het </a:t>
            </a:r>
            <a:r>
              <a:rPr lang="en-GB" altLang="nl-NL" sz="3000" dirty="0" err="1">
                <a:solidFill>
                  <a:srgbClr val="0070C0"/>
                </a:solidFill>
              </a:rPr>
              <a:t>onderwijs</a:t>
            </a:r>
            <a:endParaRPr lang="en-GB" altLang="nl-NL" sz="3000" dirty="0">
              <a:solidFill>
                <a:srgbClr val="0070C0"/>
              </a:solidFill>
            </a:endParaRPr>
          </a:p>
        </p:txBody>
      </p:sp>
    </p:spTree>
    <p:extLst>
      <p:ext uri="{BB962C8B-B14F-4D97-AF65-F5344CB8AC3E}">
        <p14:creationId xmlns:p14="http://schemas.microsoft.com/office/powerpoint/2010/main" val="2297990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1">
            <a:extLst>
              <a:ext uri="{FF2B5EF4-FFF2-40B4-BE49-F238E27FC236}">
                <a16:creationId xmlns:a16="http://schemas.microsoft.com/office/drawing/2014/main" id="{E74A3F7B-7292-3E4E-B31A-6966F5D2AFC0}"/>
              </a:ext>
            </a:extLst>
          </p:cNvPr>
          <p:cNvSpPr/>
          <p:nvPr/>
        </p:nvSpPr>
        <p:spPr>
          <a:xfrm>
            <a:off x="8468" y="984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sp>
        <p:nvSpPr>
          <p:cNvPr id="3" name="Rechthoek 2"/>
          <p:cNvSpPr/>
          <p:nvPr/>
        </p:nvSpPr>
        <p:spPr>
          <a:xfrm>
            <a:off x="1721266" y="0"/>
            <a:ext cx="685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2" name="Rechthoek 5"/>
          <p:cNvSpPr/>
          <p:nvPr/>
        </p:nvSpPr>
        <p:spPr>
          <a:xfrm>
            <a:off x="1143000" y="948314"/>
            <a:ext cx="6858000" cy="4195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9232" y="1035066"/>
            <a:ext cx="2977366" cy="2834823"/>
          </a:xfrm>
          <a:prstGeom prst="rect">
            <a:avLst/>
          </a:prstGeom>
        </p:spPr>
      </p:pic>
      <p:pic>
        <p:nvPicPr>
          <p:cNvPr id="13"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084"/>
            <a:ext cx="9144000" cy="5108028"/>
          </a:xfrm>
          <a:prstGeom prst="rect">
            <a:avLst/>
          </a:prstGeom>
        </p:spPr>
      </p:pic>
    </p:spTree>
    <p:extLst>
      <p:ext uri="{BB962C8B-B14F-4D97-AF65-F5344CB8AC3E}">
        <p14:creationId xmlns:p14="http://schemas.microsoft.com/office/powerpoint/2010/main" val="1085109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
            <a:extLst>
              <a:ext uri="{FF2B5EF4-FFF2-40B4-BE49-F238E27FC236}">
                <a16:creationId xmlns:a16="http://schemas.microsoft.com/office/drawing/2014/main" id="{E74A3F7B-7292-3E4E-B31A-6966F5D2AFC0}"/>
              </a:ext>
            </a:extLst>
          </p:cNvPr>
          <p:cNvSpPr/>
          <p:nvPr/>
        </p:nvSpPr>
        <p:spPr>
          <a:xfrm>
            <a:off x="8468" y="984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sp>
        <p:nvSpPr>
          <p:cNvPr id="5" name="Content Placeholder 4"/>
          <p:cNvSpPr>
            <a:spLocks noGrp="1"/>
          </p:cNvSpPr>
          <p:nvPr>
            <p:ph sz="quarter" idx="17"/>
          </p:nvPr>
        </p:nvSpPr>
        <p:spPr>
          <a:xfrm>
            <a:off x="398032" y="1134974"/>
            <a:ext cx="4052782" cy="3717164"/>
          </a:xfrm>
        </p:spPr>
        <p:txBody>
          <a:bodyPr/>
          <a:lstStyle/>
          <a:p>
            <a:r>
              <a:rPr lang="en-US" sz="1800" dirty="0" err="1"/>
              <a:t>Modulair</a:t>
            </a:r>
            <a:r>
              <a:rPr lang="en-US" sz="1800" dirty="0"/>
              <a:t> </a:t>
            </a:r>
            <a:r>
              <a:rPr lang="en-US" sz="1800" dirty="0" err="1"/>
              <a:t>toetsen</a:t>
            </a:r>
            <a:endParaRPr lang="en-US" sz="1800" dirty="0"/>
          </a:p>
          <a:p>
            <a:r>
              <a:rPr lang="en-US" sz="1800" dirty="0" err="1"/>
              <a:t>Gecontroleerde</a:t>
            </a:r>
            <a:r>
              <a:rPr lang="en-US" sz="1800" dirty="0"/>
              <a:t> </a:t>
            </a:r>
            <a:r>
              <a:rPr lang="en-US" sz="1800" dirty="0" err="1"/>
              <a:t>omgeving</a:t>
            </a:r>
            <a:endParaRPr lang="en-US" sz="1800" dirty="0"/>
          </a:p>
          <a:p>
            <a:r>
              <a:rPr lang="en-US" sz="1800" dirty="0" err="1"/>
              <a:t>Gericht</a:t>
            </a:r>
            <a:r>
              <a:rPr lang="en-US" sz="1800" dirty="0"/>
              <a:t> op </a:t>
            </a:r>
            <a:r>
              <a:rPr lang="en-US" sz="1800" dirty="0" err="1"/>
              <a:t>herhaling</a:t>
            </a:r>
            <a:endParaRPr lang="en-US" sz="1800" dirty="0"/>
          </a:p>
          <a:p>
            <a:r>
              <a:rPr lang="en-US" sz="1800" dirty="0"/>
              <a:t>Elk </a:t>
            </a:r>
            <a:r>
              <a:rPr lang="en-US" sz="1800" dirty="0" err="1"/>
              <a:t>onderdeel</a:t>
            </a:r>
            <a:r>
              <a:rPr lang="en-US" sz="1800" dirty="0"/>
              <a:t> </a:t>
            </a:r>
            <a:r>
              <a:rPr lang="en-US" sz="1800" dirty="0" err="1"/>
              <a:t>wordt</a:t>
            </a:r>
            <a:r>
              <a:rPr lang="en-US" sz="1800" dirty="0"/>
              <a:t> </a:t>
            </a:r>
            <a:r>
              <a:rPr lang="en-US" sz="1800" dirty="0" err="1"/>
              <a:t>getoetst</a:t>
            </a:r>
            <a:endParaRPr lang="en-US" sz="1800" dirty="0"/>
          </a:p>
          <a:p>
            <a:r>
              <a:rPr lang="en-US" sz="1800" dirty="0" err="1"/>
              <a:t>Meerdere</a:t>
            </a:r>
            <a:r>
              <a:rPr lang="en-US" sz="1800" dirty="0"/>
              <a:t> </a:t>
            </a:r>
            <a:r>
              <a:rPr lang="en-US" sz="1800" dirty="0" err="1"/>
              <a:t>deeltoetsen</a:t>
            </a:r>
            <a:endParaRPr lang="en-US" sz="1800" dirty="0"/>
          </a:p>
          <a:p>
            <a:r>
              <a:rPr lang="en-US" sz="1800" dirty="0"/>
              <a:t>Student </a:t>
            </a:r>
            <a:r>
              <a:rPr lang="en-US" sz="1800" dirty="0" err="1"/>
              <a:t>benadert</a:t>
            </a:r>
            <a:r>
              <a:rPr lang="en-US" sz="1800" dirty="0"/>
              <a:t> </a:t>
            </a:r>
            <a:r>
              <a:rPr lang="en-US" sz="1800" dirty="0" err="1"/>
              <a:t>deze</a:t>
            </a:r>
            <a:r>
              <a:rPr lang="en-US" sz="1800" dirty="0"/>
              <a:t> modules </a:t>
            </a:r>
            <a:r>
              <a:rPr lang="en-US" sz="1800" dirty="0" err="1"/>
              <a:t>als</a:t>
            </a:r>
            <a:r>
              <a:rPr lang="en-US" sz="1800" dirty="0"/>
              <a:t> </a:t>
            </a:r>
            <a:r>
              <a:rPr lang="en-US" sz="1800" dirty="0" err="1"/>
              <a:t>horden</a:t>
            </a:r>
            <a:r>
              <a:rPr lang="en-US" sz="1800" dirty="0"/>
              <a:t>, </a:t>
            </a:r>
            <a:r>
              <a:rPr lang="en-US" sz="1800" dirty="0" err="1"/>
              <a:t>korte</a:t>
            </a:r>
            <a:r>
              <a:rPr lang="en-US" sz="1800" dirty="0"/>
              <a:t> </a:t>
            </a:r>
            <a:r>
              <a:rPr lang="en-US" sz="1800" dirty="0" err="1"/>
              <a:t>sprintjes</a:t>
            </a:r>
            <a:r>
              <a:rPr lang="en-US" sz="1800" dirty="0"/>
              <a:t> </a:t>
            </a:r>
            <a:r>
              <a:rPr lang="en-US" sz="1800" dirty="0" err="1"/>
              <a:t>en</a:t>
            </a:r>
            <a:r>
              <a:rPr lang="en-US" sz="1800" dirty="0"/>
              <a:t> </a:t>
            </a:r>
            <a:r>
              <a:rPr lang="en-US" sz="1800" dirty="0" err="1"/>
              <a:t>dan</a:t>
            </a:r>
            <a:r>
              <a:rPr lang="en-US" sz="1800" dirty="0"/>
              <a:t> </a:t>
            </a:r>
            <a:r>
              <a:rPr lang="en-US" sz="1800" dirty="0" err="1"/>
              <a:t>springen</a:t>
            </a:r>
            <a:endParaRPr lang="en-US" sz="1800" dirty="0"/>
          </a:p>
          <a:p>
            <a:r>
              <a:rPr lang="en-US" sz="1800" dirty="0" err="1"/>
              <a:t>Kennis</a:t>
            </a:r>
            <a:r>
              <a:rPr lang="en-US" sz="1800" dirty="0"/>
              <a:t> </a:t>
            </a:r>
            <a:r>
              <a:rPr lang="en-US" sz="1800" dirty="0" err="1"/>
              <a:t>blijft</a:t>
            </a:r>
            <a:r>
              <a:rPr lang="en-US" sz="1800" dirty="0"/>
              <a:t> </a:t>
            </a:r>
            <a:r>
              <a:rPr lang="en-US" sz="1800" dirty="0" err="1"/>
              <a:t>vaak</a:t>
            </a:r>
            <a:r>
              <a:rPr lang="en-US" sz="1800" dirty="0"/>
              <a:t> </a:t>
            </a:r>
            <a:r>
              <a:rPr lang="en-US" sz="1800" dirty="0" err="1"/>
              <a:t>niet</a:t>
            </a:r>
            <a:r>
              <a:rPr lang="en-US" sz="1800" dirty="0"/>
              <a:t> </a:t>
            </a:r>
            <a:r>
              <a:rPr lang="en-US" sz="1800" dirty="0" err="1"/>
              <a:t>hangen</a:t>
            </a:r>
            <a:endParaRPr lang="en-US" sz="1800" dirty="0"/>
          </a:p>
          <a:p>
            <a:r>
              <a:rPr lang="en-US" sz="1800" dirty="0"/>
              <a:t>Student mist </a:t>
            </a:r>
            <a:r>
              <a:rPr lang="en-US" sz="1800" dirty="0" err="1"/>
              <a:t>vaak</a:t>
            </a:r>
            <a:r>
              <a:rPr lang="en-US" sz="1800" dirty="0"/>
              <a:t> </a:t>
            </a:r>
            <a:r>
              <a:rPr lang="en-US" sz="1800" dirty="0" err="1"/>
              <a:t>duiding</a:t>
            </a:r>
            <a:r>
              <a:rPr lang="en-US" sz="1800" dirty="0"/>
              <a:t>, </a:t>
            </a:r>
            <a:r>
              <a:rPr lang="en-US" sz="1800" dirty="0" err="1"/>
              <a:t>waarom</a:t>
            </a:r>
            <a:r>
              <a:rPr lang="en-US" sz="1800" dirty="0"/>
              <a:t> </a:t>
            </a:r>
            <a:r>
              <a:rPr lang="en-US" sz="1800" dirty="0" err="1"/>
              <a:t>moet</a:t>
            </a:r>
            <a:r>
              <a:rPr lang="en-US" sz="1800" dirty="0"/>
              <a:t> </a:t>
            </a:r>
            <a:r>
              <a:rPr lang="en-US" sz="1800" dirty="0" err="1"/>
              <a:t>ik</a:t>
            </a:r>
            <a:r>
              <a:rPr lang="en-US" sz="1800" dirty="0"/>
              <a:t> </a:t>
            </a:r>
            <a:r>
              <a:rPr lang="en-US" sz="1800" dirty="0" err="1"/>
              <a:t>dit</a:t>
            </a:r>
            <a:r>
              <a:rPr lang="en-US" sz="1800" dirty="0"/>
              <a:t> </a:t>
            </a:r>
            <a:r>
              <a:rPr lang="en-US" sz="1800" dirty="0" err="1"/>
              <a:t>doen</a:t>
            </a:r>
            <a:r>
              <a:rPr lang="en-US" sz="1800" dirty="0"/>
              <a:t/>
            </a:r>
            <a:br>
              <a:rPr lang="en-US" sz="1800" dirty="0"/>
            </a:br>
            <a:endParaRPr lang="en-US" sz="1800" dirty="0"/>
          </a:p>
          <a:p>
            <a:pPr marL="0" indent="0">
              <a:buNone/>
            </a:pPr>
            <a:endParaRPr lang="en-US" sz="1800" dirty="0"/>
          </a:p>
          <a:p>
            <a:endParaRPr lang="en-US" sz="1800" dirty="0"/>
          </a:p>
          <a:p>
            <a:endParaRPr lang="en-GB" sz="1800" dirty="0"/>
          </a:p>
        </p:txBody>
      </p:sp>
      <p:sp>
        <p:nvSpPr>
          <p:cNvPr id="3" name="Slide Number Placeholder 2">
            <a:extLst>
              <a:ext uri="{FF2B5EF4-FFF2-40B4-BE49-F238E27FC236}">
                <a16:creationId xmlns:a16="http://schemas.microsoft.com/office/drawing/2014/main" id="{C690524D-C323-ED4C-9572-ADD3654910A0}"/>
              </a:ext>
            </a:extLst>
          </p:cNvPr>
          <p:cNvSpPr>
            <a:spLocks noGrp="1"/>
          </p:cNvSpPr>
          <p:nvPr>
            <p:ph type="sldNum" sz="quarter" idx="12"/>
          </p:nvPr>
        </p:nvSpPr>
        <p:spPr/>
        <p:txBody>
          <a:bodyPr/>
          <a:lstStyle/>
          <a:p>
            <a:fld id="{993221B0-C4CD-1546-9E62-A4249094014D}" type="slidenum">
              <a:rPr lang="en-GB" smtClean="0"/>
              <a:pPr/>
              <a:t>15</a:t>
            </a:fld>
            <a:endParaRPr lang="en-GB" dirty="0"/>
          </a:p>
        </p:txBody>
      </p:sp>
      <p:sp>
        <p:nvSpPr>
          <p:cNvPr id="7" name="Rectangle 6"/>
          <p:cNvSpPr/>
          <p:nvPr/>
        </p:nvSpPr>
        <p:spPr>
          <a:xfrm>
            <a:off x="398032" y="4896283"/>
            <a:ext cx="7397827" cy="230832"/>
          </a:xfrm>
          <a:prstGeom prst="rect">
            <a:avLst/>
          </a:prstGeom>
        </p:spPr>
        <p:txBody>
          <a:bodyPr wrap="square">
            <a:spAutoFit/>
          </a:bodyPr>
          <a:lstStyle/>
          <a:p>
            <a:r>
              <a:rPr lang="en-GB" sz="900" dirty="0"/>
              <a:t>http://www.atletiekweek.nl/2013/05/18/niet-helemaal-tevreden-toch-de-bokalen-in-hoorn/</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40378" y="1134974"/>
            <a:ext cx="3657600" cy="2435352"/>
          </a:xfrm>
          <a:prstGeom prst="rect">
            <a:avLst/>
          </a:prstGeom>
        </p:spPr>
      </p:pic>
      <p:sp>
        <p:nvSpPr>
          <p:cNvPr id="10" name="Title 9"/>
          <p:cNvSpPr>
            <a:spLocks noGrp="1"/>
          </p:cNvSpPr>
          <p:nvPr>
            <p:ph type="title"/>
          </p:nvPr>
        </p:nvSpPr>
        <p:spPr/>
        <p:txBody>
          <a:bodyPr/>
          <a:lstStyle/>
          <a:p>
            <a:r>
              <a:rPr lang="en-US" dirty="0"/>
              <a:t>‘De </a:t>
            </a:r>
            <a:r>
              <a:rPr lang="en-US" dirty="0" err="1"/>
              <a:t>hordeloper</a:t>
            </a:r>
            <a:r>
              <a:rPr lang="en-US" dirty="0"/>
              <a:t>’</a:t>
            </a:r>
            <a:endParaRPr lang="en-GB" dirty="0"/>
          </a:p>
        </p:txBody>
      </p:sp>
    </p:spTree>
    <p:extLst>
      <p:ext uri="{BB962C8B-B14F-4D97-AF65-F5344CB8AC3E}">
        <p14:creationId xmlns:p14="http://schemas.microsoft.com/office/powerpoint/2010/main" val="1231682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1">
            <a:extLst>
              <a:ext uri="{FF2B5EF4-FFF2-40B4-BE49-F238E27FC236}">
                <a16:creationId xmlns:a16="http://schemas.microsoft.com/office/drawing/2014/main" id="{E74A3F7B-7292-3E4E-B31A-6966F5D2AFC0}"/>
              </a:ext>
            </a:extLst>
          </p:cNvPr>
          <p:cNvSpPr/>
          <p:nvPr/>
        </p:nvSpPr>
        <p:spPr>
          <a:xfrm>
            <a:off x="8468" y="984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sp>
        <p:nvSpPr>
          <p:cNvPr id="3" name="Rechthoek 2"/>
          <p:cNvSpPr/>
          <p:nvPr/>
        </p:nvSpPr>
        <p:spPr>
          <a:xfrm>
            <a:off x="1721266" y="0"/>
            <a:ext cx="685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1" name="Picture 8">
            <a:extLst>
              <a:ext uri="{FF2B5EF4-FFF2-40B4-BE49-F238E27FC236}">
                <a16:creationId xmlns:a16="http://schemas.microsoft.com/office/drawing/2014/main" id="{99F58A80-9F81-674F-80C1-C0CAB018E579}"/>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7172" y="160956"/>
            <a:ext cx="1641372" cy="547124"/>
          </a:xfrm>
          <a:prstGeom prst="rect">
            <a:avLst/>
          </a:prstGeom>
        </p:spPr>
      </p:pic>
      <p:sp>
        <p:nvSpPr>
          <p:cNvPr id="12" name="Rechthoek 5"/>
          <p:cNvSpPr/>
          <p:nvPr/>
        </p:nvSpPr>
        <p:spPr>
          <a:xfrm>
            <a:off x="1143000" y="948314"/>
            <a:ext cx="6858000" cy="4195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3811" y="1057097"/>
            <a:ext cx="2977366" cy="2834823"/>
          </a:xfrm>
          <a:prstGeom prst="rect">
            <a:avLst/>
          </a:prstGeom>
        </p:spPr>
      </p:pic>
      <p:sp>
        <p:nvSpPr>
          <p:cNvPr id="9" name="Content Placeholder 4"/>
          <p:cNvSpPr txBox="1">
            <a:spLocks/>
          </p:cNvSpPr>
          <p:nvPr/>
        </p:nvSpPr>
        <p:spPr>
          <a:xfrm>
            <a:off x="398032" y="4078365"/>
            <a:ext cx="7908686" cy="752029"/>
          </a:xfrm>
          <a:prstGeom prst="rect">
            <a:avLst/>
          </a:prstGeom>
        </p:spPr>
        <p:txBody>
          <a:bodyPr/>
          <a:lstStyle>
            <a:lvl1pPr marL="134973"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1pPr>
            <a:lvl2pPr marL="269946"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2pPr>
            <a:lvl3pPr marL="404919"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3pPr>
            <a:lvl4pPr marL="539892"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4pPr>
            <a:lvl5pPr marL="674865"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nl-NL" sz="1800" b="1" dirty="0">
                <a:solidFill>
                  <a:schemeClr val="tx2"/>
                </a:solidFill>
              </a:rPr>
              <a:t>Zelfstandige en gemotiveerde studenten </a:t>
            </a:r>
          </a:p>
          <a:p>
            <a:pPr marL="0" indent="0" algn="ctr">
              <a:buNone/>
            </a:pPr>
            <a:r>
              <a:rPr lang="nl-NL" sz="1800" b="1" dirty="0">
                <a:solidFill>
                  <a:schemeClr val="tx2"/>
                </a:solidFill>
              </a:rPr>
              <a:t>die zelf regie hebben over hun onderwijs</a:t>
            </a:r>
          </a:p>
          <a:p>
            <a:pPr marL="0" indent="0" algn="ctr">
              <a:buNone/>
            </a:pPr>
            <a:r>
              <a:rPr lang="nl-NL" sz="1800" b="1" dirty="0">
                <a:solidFill>
                  <a:schemeClr val="tx2"/>
                </a:solidFill>
              </a:rPr>
              <a:t>met een kritische en onderzoekende houding  </a:t>
            </a:r>
            <a:br>
              <a:rPr lang="nl-NL" sz="1800" b="1" dirty="0">
                <a:solidFill>
                  <a:schemeClr val="tx2"/>
                </a:solidFill>
              </a:rPr>
            </a:br>
            <a:endParaRPr lang="nl-NL" sz="1800" b="1" dirty="0">
              <a:solidFill>
                <a:schemeClr val="tx2"/>
              </a:solidFill>
            </a:endParaRPr>
          </a:p>
          <a:p>
            <a:pPr marL="0" indent="0" algn="ctr">
              <a:buFont typeface="Arial" panose="020B0604020202020204" pitchFamily="34" charset="0"/>
              <a:buNone/>
            </a:pPr>
            <a:endParaRPr lang="nl-NL" sz="1800" b="1" dirty="0">
              <a:solidFill>
                <a:schemeClr val="tx2"/>
              </a:solidFill>
            </a:endParaRPr>
          </a:p>
          <a:p>
            <a:pPr algn="ctr"/>
            <a:endParaRPr lang="nl-NL" sz="1800" b="1" dirty="0">
              <a:solidFill>
                <a:schemeClr val="tx2"/>
              </a:solidFill>
            </a:endParaRPr>
          </a:p>
          <a:p>
            <a:pPr algn="ctr"/>
            <a:endParaRPr lang="nl-NL" sz="1800" b="1" dirty="0">
              <a:solidFill>
                <a:schemeClr val="tx2"/>
              </a:solidFill>
            </a:endParaRPr>
          </a:p>
        </p:txBody>
      </p:sp>
      <p:sp>
        <p:nvSpPr>
          <p:cNvPr id="14" name="Title 1">
            <a:extLst>
              <a:ext uri="{FF2B5EF4-FFF2-40B4-BE49-F238E27FC236}">
                <a16:creationId xmlns:a16="http://schemas.microsoft.com/office/drawing/2014/main" id="{0A53FF41-4415-4147-8D91-0F8EC95B9C6B}"/>
              </a:ext>
            </a:extLst>
          </p:cNvPr>
          <p:cNvSpPr txBox="1">
            <a:spLocks/>
          </p:cNvSpPr>
          <p:nvPr/>
        </p:nvSpPr>
        <p:spPr>
          <a:xfrm>
            <a:off x="1788544" y="205454"/>
            <a:ext cx="7002462" cy="827872"/>
          </a:xfrm>
          <a:prstGeom prst="rect">
            <a:avLst/>
          </a:prstGeom>
        </p:spPr>
        <p:txBody>
          <a:bodyPr/>
          <a:lstStyle>
            <a:lvl1pPr marL="0" indent="0" algn="l" defTabSz="685663" rtl="0" eaLnBrk="1" latinLnBrk="0" hangingPunct="1">
              <a:lnSpc>
                <a:spcPct val="100000"/>
              </a:lnSpc>
              <a:spcBef>
                <a:spcPct val="0"/>
              </a:spcBef>
              <a:buNone/>
              <a:tabLst/>
              <a:defRPr sz="3800" b="1" i="0" kern="1200">
                <a:solidFill>
                  <a:schemeClr val="tx2"/>
                </a:solidFill>
                <a:latin typeface="+mj-lt"/>
                <a:ea typeface="Open Sans Semibold" panose="020B0306030504020204" pitchFamily="34" charset="0"/>
                <a:cs typeface="Open Sans Semibold" panose="020B0306030504020204" pitchFamily="34" charset="0"/>
              </a:defRPr>
            </a:lvl1pPr>
          </a:lstStyle>
          <a:p>
            <a:r>
              <a:rPr lang="en-US" sz="3200" dirty="0"/>
              <a:t>Learning Community</a:t>
            </a:r>
            <a:endParaRPr lang="en-GB" sz="3200" dirty="0"/>
          </a:p>
        </p:txBody>
      </p:sp>
    </p:spTree>
    <p:extLst>
      <p:ext uri="{BB962C8B-B14F-4D97-AF65-F5344CB8AC3E}">
        <p14:creationId xmlns:p14="http://schemas.microsoft.com/office/powerpoint/2010/main" val="3063115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1">
            <a:extLst>
              <a:ext uri="{FF2B5EF4-FFF2-40B4-BE49-F238E27FC236}">
                <a16:creationId xmlns:a16="http://schemas.microsoft.com/office/drawing/2014/main" id="{E74A3F7B-7292-3E4E-B31A-6966F5D2AFC0}"/>
              </a:ext>
            </a:extLst>
          </p:cNvPr>
          <p:cNvSpPr/>
          <p:nvPr/>
        </p:nvSpPr>
        <p:spPr>
          <a:xfrm>
            <a:off x="8468" y="984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sp>
        <p:nvSpPr>
          <p:cNvPr id="3" name="Rechthoek 2"/>
          <p:cNvSpPr/>
          <p:nvPr/>
        </p:nvSpPr>
        <p:spPr>
          <a:xfrm>
            <a:off x="1721266" y="0"/>
            <a:ext cx="685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2" name="Rechthoek 5"/>
          <p:cNvSpPr/>
          <p:nvPr/>
        </p:nvSpPr>
        <p:spPr>
          <a:xfrm>
            <a:off x="1143000" y="948314"/>
            <a:ext cx="6858000" cy="4195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9" name="Content Placeholder 4"/>
          <p:cNvSpPr txBox="1">
            <a:spLocks/>
          </p:cNvSpPr>
          <p:nvPr/>
        </p:nvSpPr>
        <p:spPr>
          <a:xfrm>
            <a:off x="486167" y="1297718"/>
            <a:ext cx="7908686" cy="752029"/>
          </a:xfrm>
          <a:prstGeom prst="rect">
            <a:avLst/>
          </a:prstGeom>
        </p:spPr>
        <p:txBody>
          <a:bodyPr/>
          <a:lstStyle>
            <a:lvl1pPr marL="134973"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1pPr>
            <a:lvl2pPr marL="269946"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2pPr>
            <a:lvl3pPr marL="404919"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3pPr>
            <a:lvl4pPr marL="539892"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4pPr>
            <a:lvl5pPr marL="674865"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nl-NL" sz="3200" b="1" dirty="0">
                <a:solidFill>
                  <a:schemeClr val="tx2"/>
                </a:solidFill>
              </a:rPr>
              <a:t>KENNISGERICHT ONDERWIJS</a:t>
            </a:r>
            <a:br>
              <a:rPr lang="nl-NL" sz="3200" b="1" dirty="0">
                <a:solidFill>
                  <a:schemeClr val="tx2"/>
                </a:solidFill>
              </a:rPr>
            </a:br>
            <a:endParaRPr lang="nl-NL" sz="3200" b="1" dirty="0">
              <a:solidFill>
                <a:schemeClr val="tx2"/>
              </a:solidFill>
            </a:endParaRPr>
          </a:p>
          <a:p>
            <a:pPr marL="0" indent="0" algn="ctr">
              <a:buFont typeface="Arial" panose="020B0604020202020204" pitchFamily="34" charset="0"/>
              <a:buNone/>
            </a:pPr>
            <a:endParaRPr lang="nl-NL" sz="3200" b="1" dirty="0">
              <a:solidFill>
                <a:schemeClr val="tx2"/>
              </a:solidFill>
            </a:endParaRPr>
          </a:p>
          <a:p>
            <a:pPr algn="ctr"/>
            <a:endParaRPr lang="nl-NL" sz="3200" b="1" dirty="0">
              <a:solidFill>
                <a:schemeClr val="tx2"/>
              </a:solidFill>
            </a:endParaRPr>
          </a:p>
          <a:p>
            <a:pPr algn="ctr"/>
            <a:endParaRPr lang="nl-NL" sz="3200" b="1" dirty="0">
              <a:solidFill>
                <a:schemeClr val="tx2"/>
              </a:solidFill>
            </a:endParaRPr>
          </a:p>
        </p:txBody>
      </p:sp>
      <p:cxnSp>
        <p:nvCxnSpPr>
          <p:cNvPr id="5" name="Straight Connector 4"/>
          <p:cNvCxnSpPr/>
          <p:nvPr/>
        </p:nvCxnSpPr>
        <p:spPr>
          <a:xfrm>
            <a:off x="132202" y="2581590"/>
            <a:ext cx="8780444"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3" name="Content Placeholder 4"/>
          <p:cNvSpPr txBox="1">
            <a:spLocks/>
          </p:cNvSpPr>
          <p:nvPr/>
        </p:nvSpPr>
        <p:spPr>
          <a:xfrm>
            <a:off x="486167" y="3144050"/>
            <a:ext cx="7908686" cy="752029"/>
          </a:xfrm>
          <a:prstGeom prst="rect">
            <a:avLst/>
          </a:prstGeom>
        </p:spPr>
        <p:txBody>
          <a:bodyPr/>
          <a:lstStyle>
            <a:lvl1pPr marL="134973"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1pPr>
            <a:lvl2pPr marL="269946"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2pPr>
            <a:lvl3pPr marL="404919"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3pPr>
            <a:lvl4pPr marL="539892"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4pPr>
            <a:lvl5pPr marL="674865"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nl-NL" sz="3200" b="1" dirty="0">
                <a:solidFill>
                  <a:schemeClr val="tx2"/>
                </a:solidFill>
              </a:rPr>
              <a:t>COMPETENTIEGERICHT ONDERWIJS</a:t>
            </a:r>
          </a:p>
          <a:p>
            <a:pPr marL="0" indent="0" algn="ctr">
              <a:buFont typeface="Arial" panose="020B0604020202020204" pitchFamily="34" charset="0"/>
              <a:buNone/>
            </a:pPr>
            <a:endParaRPr lang="nl-NL" sz="3200" b="1" dirty="0">
              <a:solidFill>
                <a:schemeClr val="tx2"/>
              </a:solidFill>
            </a:endParaRPr>
          </a:p>
          <a:p>
            <a:pPr algn="ctr"/>
            <a:endParaRPr lang="nl-NL" sz="3200" b="1" dirty="0">
              <a:solidFill>
                <a:schemeClr val="tx2"/>
              </a:solidFill>
            </a:endParaRPr>
          </a:p>
          <a:p>
            <a:pPr algn="ctr"/>
            <a:endParaRPr lang="nl-NL" sz="3200" b="1" dirty="0">
              <a:solidFill>
                <a:schemeClr val="tx2"/>
              </a:solidFill>
            </a:endParaRPr>
          </a:p>
        </p:txBody>
      </p:sp>
      <p:sp>
        <p:nvSpPr>
          <p:cNvPr id="6" name="Down Arrow 5"/>
          <p:cNvSpPr/>
          <p:nvPr/>
        </p:nvSpPr>
        <p:spPr>
          <a:xfrm>
            <a:off x="3931039" y="2049747"/>
            <a:ext cx="1018941" cy="89660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72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1">
            <a:extLst>
              <a:ext uri="{FF2B5EF4-FFF2-40B4-BE49-F238E27FC236}">
                <a16:creationId xmlns:a16="http://schemas.microsoft.com/office/drawing/2014/main" id="{E74A3F7B-7292-3E4E-B31A-6966F5D2AFC0}"/>
              </a:ext>
            </a:extLst>
          </p:cNvPr>
          <p:cNvSpPr/>
          <p:nvPr/>
        </p:nvSpPr>
        <p:spPr>
          <a:xfrm>
            <a:off x="8468" y="984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sp>
        <p:nvSpPr>
          <p:cNvPr id="3" name="Rechthoek 2"/>
          <p:cNvSpPr/>
          <p:nvPr/>
        </p:nvSpPr>
        <p:spPr>
          <a:xfrm>
            <a:off x="1721266" y="0"/>
            <a:ext cx="685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2" name="Rechthoek 5"/>
          <p:cNvSpPr/>
          <p:nvPr/>
        </p:nvSpPr>
        <p:spPr>
          <a:xfrm>
            <a:off x="1143000" y="948314"/>
            <a:ext cx="6858000" cy="4195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9" name="Content Placeholder 4"/>
          <p:cNvSpPr txBox="1">
            <a:spLocks/>
          </p:cNvSpPr>
          <p:nvPr/>
        </p:nvSpPr>
        <p:spPr>
          <a:xfrm>
            <a:off x="486167" y="1297718"/>
            <a:ext cx="7908686" cy="752029"/>
          </a:xfrm>
          <a:prstGeom prst="rect">
            <a:avLst/>
          </a:prstGeom>
        </p:spPr>
        <p:txBody>
          <a:bodyPr/>
          <a:lstStyle>
            <a:lvl1pPr marL="134973"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1pPr>
            <a:lvl2pPr marL="269946"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2pPr>
            <a:lvl3pPr marL="404919"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3pPr>
            <a:lvl4pPr marL="539892"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4pPr>
            <a:lvl5pPr marL="674865"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nl-NL" sz="3200" b="1" dirty="0">
                <a:solidFill>
                  <a:schemeClr val="tx2"/>
                </a:solidFill>
              </a:rPr>
              <a:t>ONDERWIJS MODEL</a:t>
            </a:r>
          </a:p>
          <a:p>
            <a:pPr marL="0" indent="0" algn="ctr">
              <a:buFont typeface="Arial" panose="020B0604020202020204" pitchFamily="34" charset="0"/>
              <a:buNone/>
            </a:pPr>
            <a:endParaRPr lang="nl-NL" sz="3200" b="1" dirty="0">
              <a:solidFill>
                <a:schemeClr val="tx2"/>
              </a:solidFill>
            </a:endParaRPr>
          </a:p>
          <a:p>
            <a:pPr algn="ctr"/>
            <a:endParaRPr lang="nl-NL" sz="3200" b="1" dirty="0">
              <a:solidFill>
                <a:schemeClr val="tx2"/>
              </a:solidFill>
            </a:endParaRPr>
          </a:p>
          <a:p>
            <a:pPr algn="ctr"/>
            <a:endParaRPr lang="nl-NL" sz="3200" b="1" dirty="0">
              <a:solidFill>
                <a:schemeClr val="tx2"/>
              </a:solidFill>
            </a:endParaRPr>
          </a:p>
        </p:txBody>
      </p:sp>
      <p:cxnSp>
        <p:nvCxnSpPr>
          <p:cNvPr id="5" name="Straight Connector 4"/>
          <p:cNvCxnSpPr/>
          <p:nvPr/>
        </p:nvCxnSpPr>
        <p:spPr>
          <a:xfrm>
            <a:off x="132202" y="2581590"/>
            <a:ext cx="8780444"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3" name="Content Placeholder 4"/>
          <p:cNvSpPr txBox="1">
            <a:spLocks/>
          </p:cNvSpPr>
          <p:nvPr/>
        </p:nvSpPr>
        <p:spPr>
          <a:xfrm>
            <a:off x="486167" y="3144050"/>
            <a:ext cx="7908686" cy="752029"/>
          </a:xfrm>
          <a:prstGeom prst="rect">
            <a:avLst/>
          </a:prstGeom>
        </p:spPr>
        <p:txBody>
          <a:bodyPr/>
          <a:lstStyle>
            <a:lvl1pPr marL="134973"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1pPr>
            <a:lvl2pPr marL="269946"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2pPr>
            <a:lvl3pPr marL="404919"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3pPr>
            <a:lvl4pPr marL="539892"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4pPr>
            <a:lvl5pPr marL="674865"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nl-NL" sz="3200" b="1" dirty="0">
                <a:solidFill>
                  <a:schemeClr val="tx2"/>
                </a:solidFill>
              </a:rPr>
              <a:t>COMPETENTIETOETSING</a:t>
            </a:r>
          </a:p>
          <a:p>
            <a:pPr marL="0" indent="0" algn="ctr">
              <a:buFont typeface="Arial" panose="020B0604020202020204" pitchFamily="34" charset="0"/>
              <a:buNone/>
            </a:pPr>
            <a:endParaRPr lang="nl-NL" sz="3200" b="1" dirty="0">
              <a:solidFill>
                <a:schemeClr val="tx2"/>
              </a:solidFill>
            </a:endParaRPr>
          </a:p>
          <a:p>
            <a:pPr algn="ctr"/>
            <a:endParaRPr lang="nl-NL" sz="3200" b="1" dirty="0">
              <a:solidFill>
                <a:schemeClr val="tx2"/>
              </a:solidFill>
            </a:endParaRPr>
          </a:p>
          <a:p>
            <a:pPr algn="ctr"/>
            <a:endParaRPr lang="nl-NL" sz="3200" b="1" dirty="0">
              <a:solidFill>
                <a:schemeClr val="tx2"/>
              </a:solidFill>
            </a:endParaRPr>
          </a:p>
        </p:txBody>
      </p:sp>
      <p:sp>
        <p:nvSpPr>
          <p:cNvPr id="6" name="Down Arrow 5"/>
          <p:cNvSpPr/>
          <p:nvPr/>
        </p:nvSpPr>
        <p:spPr>
          <a:xfrm rot="10800000">
            <a:off x="3931039" y="2049747"/>
            <a:ext cx="1018941" cy="89660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3807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9989" y="18200"/>
            <a:ext cx="7002462" cy="524344"/>
          </a:xfrm>
        </p:spPr>
        <p:txBody>
          <a:bodyPr/>
          <a:lstStyle/>
          <a:p>
            <a:r>
              <a:rPr lang="en-US" sz="2800" dirty="0" err="1"/>
              <a:t>Kenmerken</a:t>
            </a:r>
            <a:r>
              <a:rPr lang="en-US" sz="2800" dirty="0"/>
              <a:t> </a:t>
            </a:r>
            <a:r>
              <a:rPr lang="en-US" sz="2800" dirty="0" err="1"/>
              <a:t>competentiegericht</a:t>
            </a:r>
            <a:r>
              <a:rPr lang="en-US" sz="2800" dirty="0"/>
              <a:t> </a:t>
            </a:r>
            <a:r>
              <a:rPr lang="en-US" sz="2800" dirty="0" err="1"/>
              <a:t>toetsen</a:t>
            </a:r>
            <a:endParaRPr lang="en-GB" sz="2800" dirty="0"/>
          </a:p>
        </p:txBody>
      </p:sp>
      <p:sp>
        <p:nvSpPr>
          <p:cNvPr id="6" name="Content Placeholder 5"/>
          <p:cNvSpPr>
            <a:spLocks noGrp="1"/>
          </p:cNvSpPr>
          <p:nvPr>
            <p:ph sz="quarter" idx="18"/>
          </p:nvPr>
        </p:nvSpPr>
        <p:spPr>
          <a:xfrm>
            <a:off x="1083926" y="1002786"/>
            <a:ext cx="7850754" cy="3721645"/>
          </a:xfrm>
        </p:spPr>
        <p:txBody>
          <a:bodyPr/>
          <a:lstStyle/>
          <a:p>
            <a:r>
              <a:rPr lang="nl-NL" sz="1400" dirty="0"/>
              <a:t>Minder gestandaardiseerd dan de traditionele toetsen </a:t>
            </a:r>
            <a:r>
              <a:rPr lang="nl-NL" sz="1400" dirty="0">
                <a:sym typeface="Wingdings" pitchFamily="2" charset="2"/>
              </a:rPr>
              <a:t> </a:t>
            </a:r>
            <a:r>
              <a:rPr lang="nl-NL" sz="1400" dirty="0"/>
              <a:t>Differentiatie</a:t>
            </a:r>
          </a:p>
          <a:p>
            <a:r>
              <a:rPr lang="en-GB" sz="1400" dirty="0" err="1"/>
              <a:t>Verschillende</a:t>
            </a:r>
            <a:r>
              <a:rPr lang="en-GB" sz="1400" dirty="0"/>
              <a:t> </a:t>
            </a:r>
            <a:r>
              <a:rPr lang="en-GB" sz="1400" dirty="0" err="1"/>
              <a:t>toetsvormen</a:t>
            </a:r>
            <a:r>
              <a:rPr lang="en-GB" sz="1400" dirty="0"/>
              <a:t> </a:t>
            </a:r>
            <a:r>
              <a:rPr lang="en-GB" sz="1400" dirty="0" err="1"/>
              <a:t>noodzakelijk</a:t>
            </a:r>
            <a:endParaRPr lang="en-GB" sz="1400" dirty="0"/>
          </a:p>
          <a:p>
            <a:r>
              <a:rPr lang="nl-NL" sz="1400" dirty="0"/>
              <a:t>Naast het product krijgt ook het (leer) proces een belangrijke plaats in het </a:t>
            </a:r>
            <a:r>
              <a:rPr lang="en-GB" sz="1400" dirty="0" err="1"/>
              <a:t>beoordelingsproces</a:t>
            </a:r>
            <a:endParaRPr lang="en-GB" sz="1400" dirty="0"/>
          </a:p>
          <a:p>
            <a:r>
              <a:rPr lang="en-GB" sz="1400" dirty="0" err="1"/>
              <a:t>Vertrekken</a:t>
            </a:r>
            <a:r>
              <a:rPr lang="en-GB" sz="1400" dirty="0"/>
              <a:t> </a:t>
            </a:r>
            <a:r>
              <a:rPr lang="en-GB" sz="1400" dirty="0" err="1"/>
              <a:t>vanuit</a:t>
            </a:r>
            <a:r>
              <a:rPr lang="en-GB" sz="1400" dirty="0"/>
              <a:t> </a:t>
            </a:r>
            <a:r>
              <a:rPr lang="en-GB" sz="1400" dirty="0" err="1"/>
              <a:t>een</a:t>
            </a:r>
            <a:r>
              <a:rPr lang="en-GB" sz="1400" dirty="0"/>
              <a:t> </a:t>
            </a:r>
            <a:r>
              <a:rPr lang="nl-NL" sz="1400" dirty="0"/>
              <a:t>authentieke situatie in een toets maakt zaken vaak complexer, maar </a:t>
            </a:r>
            <a:r>
              <a:rPr lang="en-GB" sz="1400" dirty="0" err="1"/>
              <a:t>daardoor</a:t>
            </a:r>
            <a:r>
              <a:rPr lang="en-GB" sz="1400" dirty="0"/>
              <a:t> </a:t>
            </a:r>
            <a:r>
              <a:rPr lang="en-GB" sz="1400" dirty="0" err="1"/>
              <a:t>juist</a:t>
            </a:r>
            <a:r>
              <a:rPr lang="en-GB" sz="1400" dirty="0"/>
              <a:t> </a:t>
            </a:r>
            <a:r>
              <a:rPr lang="en-GB" sz="1400" dirty="0" err="1"/>
              <a:t>uitdagender</a:t>
            </a:r>
            <a:endParaRPr lang="en-GB" sz="1400" dirty="0"/>
          </a:p>
          <a:p>
            <a:r>
              <a:rPr lang="nl-NL" sz="1400" dirty="0"/>
              <a:t>Ook de lerende zelf beoordeelt (bv. zelfreflectie) Het is bijzonder belangrijk de methodieken zodanig te kiezen dat de zaken die we echt belangrijk vinden ook tot ontwikkeling kunnen komen tijdens het onderwijsaanbod</a:t>
            </a:r>
          </a:p>
          <a:p>
            <a:pPr marL="0" indent="0">
              <a:buNone/>
            </a:pPr>
            <a:endParaRPr lang="nl-NL" sz="1400" dirty="0"/>
          </a:p>
        </p:txBody>
      </p:sp>
      <p:sp>
        <p:nvSpPr>
          <p:cNvPr id="3" name="Slide Number Placeholder 2">
            <a:extLst>
              <a:ext uri="{FF2B5EF4-FFF2-40B4-BE49-F238E27FC236}">
                <a16:creationId xmlns:a16="http://schemas.microsoft.com/office/drawing/2014/main" id="{C690524D-C323-ED4C-9572-ADD3654910A0}"/>
              </a:ext>
            </a:extLst>
          </p:cNvPr>
          <p:cNvSpPr>
            <a:spLocks noGrp="1"/>
          </p:cNvSpPr>
          <p:nvPr>
            <p:ph type="sldNum" sz="quarter" idx="12"/>
          </p:nvPr>
        </p:nvSpPr>
        <p:spPr/>
        <p:txBody>
          <a:bodyPr/>
          <a:lstStyle/>
          <a:p>
            <a:fld id="{993221B0-C4CD-1546-9E62-A4249094014D}" type="slidenum">
              <a:rPr lang="en-GB" smtClean="0"/>
              <a:pPr/>
              <a:t>19</a:t>
            </a:fld>
            <a:endParaRPr lang="en-GB" dirty="0"/>
          </a:p>
        </p:txBody>
      </p:sp>
    </p:spTree>
    <p:extLst>
      <p:ext uri="{BB962C8B-B14F-4D97-AF65-F5344CB8AC3E}">
        <p14:creationId xmlns:p14="http://schemas.microsoft.com/office/powerpoint/2010/main" val="2746372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 </a:t>
            </a:r>
            <a:r>
              <a:rPr lang="en-US" dirty="0" err="1"/>
              <a:t>voorstellen</a:t>
            </a:r>
            <a:endParaRPr lang="en-GB" dirty="0"/>
          </a:p>
        </p:txBody>
      </p:sp>
      <p:sp>
        <p:nvSpPr>
          <p:cNvPr id="4" name="Slide Number Placeholder 3"/>
          <p:cNvSpPr>
            <a:spLocks noGrp="1"/>
          </p:cNvSpPr>
          <p:nvPr>
            <p:ph type="sldNum" sz="quarter" idx="12"/>
          </p:nvPr>
        </p:nvSpPr>
        <p:spPr/>
        <p:txBody>
          <a:bodyPr/>
          <a:lstStyle/>
          <a:p>
            <a:fld id="{993221B0-C4CD-1546-9E62-A4249094014D}" type="slidenum">
              <a:rPr lang="en-GB" smtClean="0"/>
              <a:pPr/>
              <a:t>2</a:t>
            </a:fld>
            <a:endParaRPr lang="en-GB" dirty="0"/>
          </a:p>
        </p:txBody>
      </p:sp>
      <p:sp>
        <p:nvSpPr>
          <p:cNvPr id="7" name="Tijdelijke aanduiding voor tekst 6">
            <a:extLst>
              <a:ext uri="{FF2B5EF4-FFF2-40B4-BE49-F238E27FC236}">
                <a16:creationId xmlns:a16="http://schemas.microsoft.com/office/drawing/2014/main" id="{DBC37059-A062-C544-9BD7-9C483022E23E}"/>
              </a:ext>
            </a:extLst>
          </p:cNvPr>
          <p:cNvSpPr>
            <a:spLocks noGrp="1"/>
          </p:cNvSpPr>
          <p:nvPr>
            <p:ph type="body" sz="quarter" idx="13"/>
          </p:nvPr>
        </p:nvSpPr>
        <p:spPr>
          <a:xfrm>
            <a:off x="1169987" y="1415372"/>
            <a:ext cx="7002464" cy="406737"/>
          </a:xfrm>
        </p:spPr>
        <p:txBody>
          <a:bodyPr/>
          <a:lstStyle/>
          <a:p>
            <a:r>
              <a:rPr lang="nl-NL" dirty="0"/>
              <a:t>Menno Slijboom</a:t>
            </a:r>
          </a:p>
          <a:p>
            <a:r>
              <a:rPr lang="nl-NL" dirty="0"/>
              <a:t>Christel </a:t>
            </a:r>
            <a:r>
              <a:rPr lang="nl-NL" dirty="0" err="1"/>
              <a:t>Noteborn</a:t>
            </a:r>
            <a:endParaRPr lang="nl-NL" dirty="0"/>
          </a:p>
        </p:txBody>
      </p:sp>
    </p:spTree>
    <p:extLst>
      <p:ext uri="{BB962C8B-B14F-4D97-AF65-F5344CB8AC3E}">
        <p14:creationId xmlns:p14="http://schemas.microsoft.com/office/powerpoint/2010/main" val="2372143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1">
            <a:extLst>
              <a:ext uri="{FF2B5EF4-FFF2-40B4-BE49-F238E27FC236}">
                <a16:creationId xmlns:a16="http://schemas.microsoft.com/office/drawing/2014/main" id="{E74A3F7B-7292-3E4E-B31A-6966F5D2AFC0}"/>
              </a:ext>
            </a:extLst>
          </p:cNvPr>
          <p:cNvSpPr/>
          <p:nvPr/>
        </p:nvSpPr>
        <p:spPr>
          <a:xfrm>
            <a:off x="8468" y="984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sp>
        <p:nvSpPr>
          <p:cNvPr id="11" name="Title 3"/>
          <p:cNvSpPr txBox="1">
            <a:spLocks/>
          </p:cNvSpPr>
          <p:nvPr/>
        </p:nvSpPr>
        <p:spPr>
          <a:xfrm>
            <a:off x="2159029" y="11980"/>
            <a:ext cx="7002462" cy="524344"/>
          </a:xfrm>
          <a:prstGeom prst="rect">
            <a:avLst/>
          </a:prstGeom>
        </p:spPr>
        <p:txBody>
          <a:bodyPr/>
          <a:lstStyle>
            <a:lvl1pPr marL="0" indent="0" algn="l" defTabSz="685663" rtl="0" eaLnBrk="1" latinLnBrk="0" hangingPunct="1">
              <a:lnSpc>
                <a:spcPct val="100000"/>
              </a:lnSpc>
              <a:spcBef>
                <a:spcPct val="0"/>
              </a:spcBef>
              <a:buNone/>
              <a:tabLst/>
              <a:defRPr sz="3800" b="1" i="0" kern="1200">
                <a:solidFill>
                  <a:schemeClr val="tx2"/>
                </a:solidFill>
                <a:latin typeface="+mj-lt"/>
                <a:ea typeface="Open Sans Semibold" panose="020B0306030504020204" pitchFamily="34" charset="0"/>
                <a:cs typeface="Open Sans Semibold" panose="020B0306030504020204" pitchFamily="34" charset="0"/>
              </a:defRPr>
            </a:lvl1pPr>
          </a:lstStyle>
          <a:p>
            <a:r>
              <a:rPr lang="en-US" sz="2800" dirty="0" err="1"/>
              <a:t>Competentiegericht</a:t>
            </a:r>
            <a:r>
              <a:rPr lang="en-US" sz="2800" dirty="0"/>
              <a:t> </a:t>
            </a:r>
            <a:r>
              <a:rPr lang="en-US" sz="2800" dirty="0" err="1"/>
              <a:t>toetsen</a:t>
            </a:r>
            <a:endParaRPr lang="en-GB" sz="2800" dirty="0"/>
          </a:p>
        </p:txBody>
      </p:sp>
      <p:pic>
        <p:nvPicPr>
          <p:cNvPr id="4" name="Afbeelding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12026" y="404498"/>
            <a:ext cx="3943739" cy="4322064"/>
          </a:xfrm>
          <a:prstGeom prst="rect">
            <a:avLst/>
          </a:prstGeom>
        </p:spPr>
      </p:pic>
      <p:sp>
        <p:nvSpPr>
          <p:cNvPr id="9" name="Content Placeholder 5"/>
          <p:cNvSpPr txBox="1">
            <a:spLocks/>
          </p:cNvSpPr>
          <p:nvPr/>
        </p:nvSpPr>
        <p:spPr>
          <a:xfrm>
            <a:off x="4808780" y="1664067"/>
            <a:ext cx="4352711" cy="1750938"/>
          </a:xfrm>
          <a:prstGeom prst="rect">
            <a:avLst/>
          </a:prstGeom>
        </p:spPr>
        <p:txBody>
          <a:bodyPr/>
          <a:lstStyle>
            <a:lvl1pPr marL="134973"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1pPr>
            <a:lvl2pPr marL="269946"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2pPr>
            <a:lvl3pPr marL="404919"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3pPr>
            <a:lvl4pPr marL="539892"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4pPr>
            <a:lvl5pPr marL="674865"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t>Plan </a:t>
            </a:r>
            <a:r>
              <a:rPr lang="en-US" sz="1400" dirty="0" err="1"/>
              <a:t>voor</a:t>
            </a:r>
            <a:r>
              <a:rPr lang="en-US" sz="1400" dirty="0"/>
              <a:t> het </a:t>
            </a:r>
            <a:r>
              <a:rPr lang="en-US" sz="1400" dirty="0" err="1"/>
              <a:t>gehele</a:t>
            </a:r>
            <a:r>
              <a:rPr lang="en-US" sz="1400" dirty="0"/>
              <a:t> </a:t>
            </a:r>
            <a:r>
              <a:rPr lang="en-US" sz="1400" dirty="0" err="1"/>
              <a:t>toetsprogramma</a:t>
            </a:r>
            <a:endParaRPr lang="en-US" sz="1400" dirty="0"/>
          </a:p>
          <a:p>
            <a:pPr lvl="1"/>
            <a:r>
              <a:rPr lang="en-US" sz="1400" dirty="0"/>
              <a:t>Meer </a:t>
            </a:r>
            <a:r>
              <a:rPr lang="en-US" sz="1400" dirty="0" err="1"/>
              <a:t>dan</a:t>
            </a:r>
            <a:r>
              <a:rPr lang="en-US" sz="1400" dirty="0"/>
              <a:t> 1 </a:t>
            </a:r>
            <a:r>
              <a:rPr lang="en-US" sz="1400" dirty="0" err="1"/>
              <a:t>datapunt</a:t>
            </a:r>
            <a:endParaRPr lang="en-US" sz="1400" dirty="0"/>
          </a:p>
          <a:p>
            <a:pPr lvl="1"/>
            <a:r>
              <a:rPr lang="en-US" sz="1400" dirty="0"/>
              <a:t>Mix </a:t>
            </a:r>
            <a:r>
              <a:rPr lang="en-US" sz="1400" dirty="0" err="1"/>
              <a:t>aan</a:t>
            </a:r>
            <a:r>
              <a:rPr lang="en-US" sz="1400" dirty="0"/>
              <a:t> </a:t>
            </a:r>
            <a:r>
              <a:rPr lang="en-US" sz="1400" dirty="0" err="1"/>
              <a:t>toetsmethoden</a:t>
            </a:r>
            <a:endParaRPr lang="en-US" sz="1400" dirty="0"/>
          </a:p>
          <a:p>
            <a:pPr lvl="1"/>
            <a:r>
              <a:rPr lang="en-US" sz="1400" dirty="0"/>
              <a:t>Feedback is </a:t>
            </a:r>
            <a:r>
              <a:rPr lang="en-US" sz="1400" dirty="0" err="1"/>
              <a:t>belangrijk</a:t>
            </a:r>
            <a:r>
              <a:rPr lang="en-US" sz="1400" dirty="0"/>
              <a:t> </a:t>
            </a:r>
            <a:r>
              <a:rPr lang="en-US" sz="1400" dirty="0" err="1"/>
              <a:t>ivm</a:t>
            </a:r>
            <a:r>
              <a:rPr lang="en-US" sz="1400" dirty="0"/>
              <a:t> </a:t>
            </a:r>
            <a:r>
              <a:rPr lang="en-US" sz="1400" dirty="0" err="1"/>
              <a:t>zelfsturing</a:t>
            </a:r>
            <a:endParaRPr lang="en-US" sz="1400" dirty="0"/>
          </a:p>
          <a:p>
            <a:pPr lvl="1"/>
            <a:r>
              <a:rPr lang="en-US" sz="1400" dirty="0" err="1"/>
              <a:t>Eindoordeel</a:t>
            </a:r>
            <a:r>
              <a:rPr lang="en-US" sz="1400" dirty="0"/>
              <a:t> is </a:t>
            </a:r>
            <a:r>
              <a:rPr lang="en-US" sz="1400" b="1" dirty="0" err="1"/>
              <a:t>menselijk</a:t>
            </a:r>
            <a:r>
              <a:rPr lang="en-US" sz="1400" b="1" dirty="0"/>
              <a:t> </a:t>
            </a:r>
            <a:r>
              <a:rPr lang="en-US" sz="1400" b="1" dirty="0" err="1"/>
              <a:t>oordeel</a:t>
            </a:r>
            <a:r>
              <a:rPr lang="en-US" sz="1400" dirty="0"/>
              <a:t>, </a:t>
            </a:r>
            <a:r>
              <a:rPr lang="en-US" sz="1400" dirty="0" err="1"/>
              <a:t>gebaseerd</a:t>
            </a:r>
            <a:r>
              <a:rPr lang="en-US" sz="1400" dirty="0"/>
              <a:t> </a:t>
            </a:r>
          </a:p>
          <a:p>
            <a:pPr marL="134973" lvl="1" indent="0">
              <a:buNone/>
            </a:pPr>
            <a:r>
              <a:rPr lang="en-US" sz="1400" dirty="0"/>
              <a:t>op </a:t>
            </a:r>
            <a:r>
              <a:rPr lang="en-US" sz="1400" dirty="0" err="1"/>
              <a:t>voldoende</a:t>
            </a:r>
            <a:r>
              <a:rPr lang="en-US" sz="1400" dirty="0"/>
              <a:t> </a:t>
            </a:r>
            <a:r>
              <a:rPr lang="en-US" sz="1400" dirty="0" err="1"/>
              <a:t>beoordelaarsexpertise</a:t>
            </a:r>
            <a:endParaRPr lang="en-US" sz="1400" dirty="0"/>
          </a:p>
        </p:txBody>
      </p:sp>
      <p:pic>
        <p:nvPicPr>
          <p:cNvPr id="13" name="Picture 8">
            <a:extLst>
              <a:ext uri="{FF2B5EF4-FFF2-40B4-BE49-F238E27FC236}">
                <a16:creationId xmlns:a16="http://schemas.microsoft.com/office/drawing/2014/main" id="{99F58A80-9F81-674F-80C1-C0CAB018E579}"/>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7172" y="160956"/>
            <a:ext cx="1641372" cy="547124"/>
          </a:xfrm>
          <a:prstGeom prst="rect">
            <a:avLst/>
          </a:prstGeom>
        </p:spPr>
      </p:pic>
    </p:spTree>
    <p:extLst>
      <p:ext uri="{BB962C8B-B14F-4D97-AF65-F5344CB8AC3E}">
        <p14:creationId xmlns:p14="http://schemas.microsoft.com/office/powerpoint/2010/main" val="1166090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1">
            <a:extLst>
              <a:ext uri="{FF2B5EF4-FFF2-40B4-BE49-F238E27FC236}">
                <a16:creationId xmlns:a16="http://schemas.microsoft.com/office/drawing/2014/main" id="{E74A3F7B-7292-3E4E-B31A-6966F5D2AFC0}"/>
              </a:ext>
            </a:extLst>
          </p:cNvPr>
          <p:cNvSpPr/>
          <p:nvPr/>
        </p:nvSpPr>
        <p:spPr>
          <a:xfrm>
            <a:off x="8468" y="984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sp>
        <p:nvSpPr>
          <p:cNvPr id="3" name="Rechthoek 2"/>
          <p:cNvSpPr/>
          <p:nvPr/>
        </p:nvSpPr>
        <p:spPr>
          <a:xfrm>
            <a:off x="1721266" y="0"/>
            <a:ext cx="685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2" name="Rechthoek 5"/>
          <p:cNvSpPr/>
          <p:nvPr/>
        </p:nvSpPr>
        <p:spPr>
          <a:xfrm>
            <a:off x="1143000" y="948314"/>
            <a:ext cx="6858000" cy="4195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0706" y="708080"/>
            <a:ext cx="3554735" cy="4433574"/>
          </a:xfrm>
          <a:prstGeom prst="rect">
            <a:avLst/>
          </a:prstGeom>
        </p:spPr>
      </p:pic>
      <p:sp>
        <p:nvSpPr>
          <p:cNvPr id="11" name="Title 3"/>
          <p:cNvSpPr txBox="1">
            <a:spLocks/>
          </p:cNvSpPr>
          <p:nvPr/>
        </p:nvSpPr>
        <p:spPr>
          <a:xfrm>
            <a:off x="2183906" y="18200"/>
            <a:ext cx="7002462" cy="524344"/>
          </a:xfrm>
          <a:prstGeom prst="rect">
            <a:avLst/>
          </a:prstGeom>
        </p:spPr>
        <p:txBody>
          <a:bodyPr/>
          <a:lstStyle>
            <a:lvl1pPr marL="0" indent="0" algn="l" defTabSz="685663" rtl="0" eaLnBrk="1" latinLnBrk="0" hangingPunct="1">
              <a:lnSpc>
                <a:spcPct val="100000"/>
              </a:lnSpc>
              <a:spcBef>
                <a:spcPct val="0"/>
              </a:spcBef>
              <a:buNone/>
              <a:tabLst/>
              <a:defRPr sz="3800" b="1" i="0" kern="1200">
                <a:solidFill>
                  <a:schemeClr val="tx2"/>
                </a:solidFill>
                <a:latin typeface="+mj-lt"/>
                <a:ea typeface="Open Sans Semibold" panose="020B0306030504020204" pitchFamily="34" charset="0"/>
                <a:cs typeface="Open Sans Semibold" panose="020B0306030504020204" pitchFamily="34" charset="0"/>
              </a:defRPr>
            </a:lvl1pPr>
          </a:lstStyle>
          <a:p>
            <a:r>
              <a:rPr lang="en-US" sz="2800" dirty="0" err="1"/>
              <a:t>Kennis</a:t>
            </a:r>
            <a:r>
              <a:rPr lang="en-US" sz="2800" dirty="0"/>
              <a:t> in </a:t>
            </a:r>
            <a:r>
              <a:rPr lang="en-US" sz="2800" dirty="0" err="1"/>
              <a:t>competentiegericht</a:t>
            </a:r>
            <a:r>
              <a:rPr lang="en-US" sz="2800" dirty="0"/>
              <a:t> </a:t>
            </a:r>
            <a:r>
              <a:rPr lang="en-US" sz="2800" dirty="0" err="1"/>
              <a:t>toetsen</a:t>
            </a:r>
            <a:endParaRPr lang="en-GB" sz="2800" dirty="0"/>
          </a:p>
        </p:txBody>
      </p:sp>
      <p:pic>
        <p:nvPicPr>
          <p:cNvPr id="14" name="Picture 8">
            <a:extLst>
              <a:ext uri="{FF2B5EF4-FFF2-40B4-BE49-F238E27FC236}">
                <a16:creationId xmlns:a16="http://schemas.microsoft.com/office/drawing/2014/main" id="{99F58A80-9F81-674F-80C1-C0CAB018E579}"/>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7172" y="160956"/>
            <a:ext cx="1641372" cy="547124"/>
          </a:xfrm>
          <a:prstGeom prst="rect">
            <a:avLst/>
          </a:prstGeom>
        </p:spPr>
      </p:pic>
    </p:spTree>
    <p:extLst>
      <p:ext uri="{BB962C8B-B14F-4D97-AF65-F5344CB8AC3E}">
        <p14:creationId xmlns:p14="http://schemas.microsoft.com/office/powerpoint/2010/main" val="1621717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1">
            <a:extLst>
              <a:ext uri="{FF2B5EF4-FFF2-40B4-BE49-F238E27FC236}">
                <a16:creationId xmlns:a16="http://schemas.microsoft.com/office/drawing/2014/main" id="{E74A3F7B-7292-3E4E-B31A-6966F5D2AFC0}"/>
              </a:ext>
            </a:extLst>
          </p:cNvPr>
          <p:cNvSpPr/>
          <p:nvPr/>
        </p:nvSpPr>
        <p:spPr>
          <a:xfrm>
            <a:off x="8468" y="984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sp>
        <p:nvSpPr>
          <p:cNvPr id="3" name="Rechthoek 2"/>
          <p:cNvSpPr/>
          <p:nvPr/>
        </p:nvSpPr>
        <p:spPr>
          <a:xfrm>
            <a:off x="1721266" y="0"/>
            <a:ext cx="685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2" name="Rechthoek 5"/>
          <p:cNvSpPr/>
          <p:nvPr/>
        </p:nvSpPr>
        <p:spPr>
          <a:xfrm>
            <a:off x="1143000" y="948314"/>
            <a:ext cx="6858000" cy="4195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1" name="Title 3"/>
          <p:cNvSpPr txBox="1">
            <a:spLocks/>
          </p:cNvSpPr>
          <p:nvPr/>
        </p:nvSpPr>
        <p:spPr>
          <a:xfrm>
            <a:off x="2183906" y="18200"/>
            <a:ext cx="7002462" cy="524344"/>
          </a:xfrm>
          <a:prstGeom prst="rect">
            <a:avLst/>
          </a:prstGeom>
        </p:spPr>
        <p:txBody>
          <a:bodyPr/>
          <a:lstStyle>
            <a:lvl1pPr marL="0" indent="0" algn="l" defTabSz="685663" rtl="0" eaLnBrk="1" latinLnBrk="0" hangingPunct="1">
              <a:lnSpc>
                <a:spcPct val="100000"/>
              </a:lnSpc>
              <a:spcBef>
                <a:spcPct val="0"/>
              </a:spcBef>
              <a:buNone/>
              <a:tabLst/>
              <a:defRPr sz="3800" b="1" i="0" kern="1200">
                <a:solidFill>
                  <a:schemeClr val="tx2"/>
                </a:solidFill>
                <a:latin typeface="+mj-lt"/>
                <a:ea typeface="Open Sans Semibold" panose="020B0306030504020204" pitchFamily="34" charset="0"/>
                <a:cs typeface="Open Sans Semibold" panose="020B0306030504020204" pitchFamily="34" charset="0"/>
              </a:defRPr>
            </a:lvl1pPr>
          </a:lstStyle>
          <a:p>
            <a:r>
              <a:rPr lang="en-US" sz="2800" dirty="0" err="1"/>
              <a:t>Kennis</a:t>
            </a:r>
            <a:r>
              <a:rPr lang="en-US" sz="2800" dirty="0"/>
              <a:t> in </a:t>
            </a:r>
            <a:r>
              <a:rPr lang="en-US" sz="2800" dirty="0" err="1"/>
              <a:t>competentiegericht</a:t>
            </a:r>
            <a:r>
              <a:rPr lang="en-US" sz="2800" dirty="0"/>
              <a:t> </a:t>
            </a:r>
            <a:r>
              <a:rPr lang="en-US" sz="2800" dirty="0" err="1"/>
              <a:t>toetsen</a:t>
            </a:r>
            <a:endParaRPr lang="en-GB" sz="2800" dirty="0"/>
          </a:p>
        </p:txBody>
      </p:sp>
      <p:pic>
        <p:nvPicPr>
          <p:cNvPr id="14" name="Picture 8">
            <a:extLst>
              <a:ext uri="{FF2B5EF4-FFF2-40B4-BE49-F238E27FC236}">
                <a16:creationId xmlns:a16="http://schemas.microsoft.com/office/drawing/2014/main" id="{99F58A80-9F81-674F-80C1-C0CAB018E579}"/>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7172" y="160956"/>
            <a:ext cx="1641372" cy="547124"/>
          </a:xfrm>
          <a:prstGeom prst="rect">
            <a:avLst/>
          </a:prstGeom>
        </p:spPr>
      </p:pic>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6728" y="948314"/>
            <a:ext cx="6507480" cy="4014216"/>
          </a:xfrm>
          <a:prstGeom prst="rect">
            <a:avLst/>
          </a:prstGeom>
        </p:spPr>
      </p:pic>
    </p:spTree>
    <p:extLst>
      <p:ext uri="{BB962C8B-B14F-4D97-AF65-F5344CB8AC3E}">
        <p14:creationId xmlns:p14="http://schemas.microsoft.com/office/powerpoint/2010/main" val="1268533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1">
            <a:extLst>
              <a:ext uri="{FF2B5EF4-FFF2-40B4-BE49-F238E27FC236}">
                <a16:creationId xmlns:a16="http://schemas.microsoft.com/office/drawing/2014/main" id="{E74A3F7B-7292-3E4E-B31A-6966F5D2AFC0}"/>
              </a:ext>
            </a:extLst>
          </p:cNvPr>
          <p:cNvSpPr/>
          <p:nvPr/>
        </p:nvSpPr>
        <p:spPr>
          <a:xfrm>
            <a:off x="8468" y="984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sp>
        <p:nvSpPr>
          <p:cNvPr id="3" name="Rechthoek 2"/>
          <p:cNvSpPr/>
          <p:nvPr/>
        </p:nvSpPr>
        <p:spPr>
          <a:xfrm>
            <a:off x="1721266" y="0"/>
            <a:ext cx="685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2" name="Rechthoek 5"/>
          <p:cNvSpPr/>
          <p:nvPr/>
        </p:nvSpPr>
        <p:spPr>
          <a:xfrm>
            <a:off x="1143000" y="948314"/>
            <a:ext cx="6858000" cy="4195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1" name="Title 3"/>
          <p:cNvSpPr txBox="1">
            <a:spLocks/>
          </p:cNvSpPr>
          <p:nvPr/>
        </p:nvSpPr>
        <p:spPr>
          <a:xfrm>
            <a:off x="2183906" y="18200"/>
            <a:ext cx="7002462" cy="524344"/>
          </a:xfrm>
          <a:prstGeom prst="rect">
            <a:avLst/>
          </a:prstGeom>
        </p:spPr>
        <p:txBody>
          <a:bodyPr/>
          <a:lstStyle>
            <a:lvl1pPr marL="0" indent="0" algn="l" defTabSz="685663" rtl="0" eaLnBrk="1" latinLnBrk="0" hangingPunct="1">
              <a:lnSpc>
                <a:spcPct val="100000"/>
              </a:lnSpc>
              <a:spcBef>
                <a:spcPct val="0"/>
              </a:spcBef>
              <a:buNone/>
              <a:tabLst/>
              <a:defRPr sz="3800" b="1" i="0" kern="1200">
                <a:solidFill>
                  <a:schemeClr val="tx2"/>
                </a:solidFill>
                <a:latin typeface="+mj-lt"/>
                <a:ea typeface="Open Sans Semibold" panose="020B0306030504020204" pitchFamily="34" charset="0"/>
                <a:cs typeface="Open Sans Semibold" panose="020B0306030504020204" pitchFamily="34" charset="0"/>
              </a:defRPr>
            </a:lvl1pPr>
          </a:lstStyle>
          <a:p>
            <a:r>
              <a:rPr lang="nl-NL" sz="2800" dirty="0"/>
              <a:t>Competenties in praktijkonderwijs</a:t>
            </a:r>
          </a:p>
        </p:txBody>
      </p:sp>
      <p:pic>
        <p:nvPicPr>
          <p:cNvPr id="14" name="Picture 8">
            <a:extLst>
              <a:ext uri="{FF2B5EF4-FFF2-40B4-BE49-F238E27FC236}">
                <a16:creationId xmlns:a16="http://schemas.microsoft.com/office/drawing/2014/main" id="{99F58A80-9F81-674F-80C1-C0CAB018E579}"/>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7172" y="160956"/>
            <a:ext cx="1641372" cy="547124"/>
          </a:xfrm>
          <a:prstGeom prst="rect">
            <a:avLst/>
          </a:prstGeom>
        </p:spPr>
      </p:pic>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7858" y="1204505"/>
            <a:ext cx="6556248" cy="3779520"/>
          </a:xfrm>
          <a:prstGeom prst="rect">
            <a:avLst/>
          </a:prstGeom>
        </p:spPr>
      </p:pic>
      <p:sp>
        <p:nvSpPr>
          <p:cNvPr id="4" name="Rechthoek 3">
            <a:extLst>
              <a:ext uri="{FF2B5EF4-FFF2-40B4-BE49-F238E27FC236}">
                <a16:creationId xmlns:a16="http://schemas.microsoft.com/office/drawing/2014/main" id="{5425A1E4-4C54-3345-B436-E3FBFCBFDA03}"/>
              </a:ext>
            </a:extLst>
          </p:cNvPr>
          <p:cNvSpPr/>
          <p:nvPr/>
        </p:nvSpPr>
        <p:spPr>
          <a:xfrm>
            <a:off x="2025748" y="3319975"/>
            <a:ext cx="3812344"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66687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1">
            <a:extLst>
              <a:ext uri="{FF2B5EF4-FFF2-40B4-BE49-F238E27FC236}">
                <a16:creationId xmlns:a16="http://schemas.microsoft.com/office/drawing/2014/main" id="{E74A3F7B-7292-3E4E-B31A-6966F5D2AFC0}"/>
              </a:ext>
            </a:extLst>
          </p:cNvPr>
          <p:cNvSpPr/>
          <p:nvPr/>
        </p:nvSpPr>
        <p:spPr>
          <a:xfrm>
            <a:off x="8468" y="984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sp>
        <p:nvSpPr>
          <p:cNvPr id="3" name="Rechthoek 2"/>
          <p:cNvSpPr/>
          <p:nvPr/>
        </p:nvSpPr>
        <p:spPr>
          <a:xfrm>
            <a:off x="1721266" y="0"/>
            <a:ext cx="685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2" name="Rechthoek 5"/>
          <p:cNvSpPr/>
          <p:nvPr/>
        </p:nvSpPr>
        <p:spPr>
          <a:xfrm>
            <a:off x="1143000" y="948314"/>
            <a:ext cx="6858000" cy="4195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1" name="Title 3"/>
          <p:cNvSpPr txBox="1">
            <a:spLocks/>
          </p:cNvSpPr>
          <p:nvPr/>
        </p:nvSpPr>
        <p:spPr>
          <a:xfrm>
            <a:off x="2183906" y="18200"/>
            <a:ext cx="7002462" cy="524344"/>
          </a:xfrm>
          <a:prstGeom prst="rect">
            <a:avLst/>
          </a:prstGeom>
        </p:spPr>
        <p:txBody>
          <a:bodyPr/>
          <a:lstStyle>
            <a:lvl1pPr marL="0" indent="0" algn="l" defTabSz="685663" rtl="0" eaLnBrk="1" latinLnBrk="0" hangingPunct="1">
              <a:lnSpc>
                <a:spcPct val="100000"/>
              </a:lnSpc>
              <a:spcBef>
                <a:spcPct val="0"/>
              </a:spcBef>
              <a:buNone/>
              <a:tabLst/>
              <a:defRPr sz="3800" b="1" i="0" kern="1200">
                <a:solidFill>
                  <a:schemeClr val="tx2"/>
                </a:solidFill>
                <a:latin typeface="+mj-lt"/>
                <a:ea typeface="Open Sans Semibold" panose="020B0306030504020204" pitchFamily="34" charset="0"/>
                <a:cs typeface="Open Sans Semibold" panose="020B0306030504020204" pitchFamily="34" charset="0"/>
              </a:defRPr>
            </a:lvl1pPr>
          </a:lstStyle>
          <a:p>
            <a:r>
              <a:rPr lang="nl-NL" sz="2800" dirty="0"/>
              <a:t>Competenties in praktijkonderwijs</a:t>
            </a:r>
          </a:p>
        </p:txBody>
      </p:sp>
      <p:pic>
        <p:nvPicPr>
          <p:cNvPr id="14" name="Picture 8">
            <a:extLst>
              <a:ext uri="{FF2B5EF4-FFF2-40B4-BE49-F238E27FC236}">
                <a16:creationId xmlns:a16="http://schemas.microsoft.com/office/drawing/2014/main" id="{99F58A80-9F81-674F-80C1-C0CAB018E579}"/>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7172" y="160956"/>
            <a:ext cx="1641372" cy="547124"/>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2220" y="1006602"/>
            <a:ext cx="7016496" cy="3672840"/>
          </a:xfrm>
          <a:prstGeom prst="rect">
            <a:avLst/>
          </a:prstGeom>
        </p:spPr>
      </p:pic>
    </p:spTree>
    <p:extLst>
      <p:ext uri="{BB962C8B-B14F-4D97-AF65-F5344CB8AC3E}">
        <p14:creationId xmlns:p14="http://schemas.microsoft.com/office/powerpoint/2010/main" val="1897792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1">
            <a:extLst>
              <a:ext uri="{FF2B5EF4-FFF2-40B4-BE49-F238E27FC236}">
                <a16:creationId xmlns:a16="http://schemas.microsoft.com/office/drawing/2014/main" id="{E74A3F7B-7292-3E4E-B31A-6966F5D2AFC0}"/>
              </a:ext>
            </a:extLst>
          </p:cNvPr>
          <p:cNvSpPr/>
          <p:nvPr/>
        </p:nvSpPr>
        <p:spPr>
          <a:xfrm>
            <a:off x="8468" y="984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sp>
        <p:nvSpPr>
          <p:cNvPr id="12" name="Rechthoek 5"/>
          <p:cNvSpPr/>
          <p:nvPr/>
        </p:nvSpPr>
        <p:spPr>
          <a:xfrm>
            <a:off x="1143000" y="948314"/>
            <a:ext cx="6858000" cy="4195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1" name="Title 3"/>
          <p:cNvSpPr txBox="1">
            <a:spLocks/>
          </p:cNvSpPr>
          <p:nvPr/>
        </p:nvSpPr>
        <p:spPr>
          <a:xfrm>
            <a:off x="2183906" y="18200"/>
            <a:ext cx="7002462" cy="524344"/>
          </a:xfrm>
          <a:prstGeom prst="rect">
            <a:avLst/>
          </a:prstGeom>
        </p:spPr>
        <p:txBody>
          <a:bodyPr/>
          <a:lstStyle>
            <a:lvl1pPr marL="0" indent="0" algn="l" defTabSz="685663" rtl="0" eaLnBrk="1" latinLnBrk="0" hangingPunct="1">
              <a:lnSpc>
                <a:spcPct val="100000"/>
              </a:lnSpc>
              <a:spcBef>
                <a:spcPct val="0"/>
              </a:spcBef>
              <a:buNone/>
              <a:tabLst/>
              <a:defRPr sz="3800" b="1" i="0" kern="1200">
                <a:solidFill>
                  <a:schemeClr val="tx2"/>
                </a:solidFill>
                <a:latin typeface="+mj-lt"/>
                <a:ea typeface="Open Sans Semibold" panose="020B0306030504020204" pitchFamily="34" charset="0"/>
                <a:cs typeface="Open Sans Semibold" panose="020B0306030504020204" pitchFamily="34" charset="0"/>
              </a:defRPr>
            </a:lvl1pPr>
          </a:lstStyle>
          <a:p>
            <a:r>
              <a:rPr lang="nl-NL" sz="2800" dirty="0"/>
              <a:t>Competenties en (reflectie)portfolio</a:t>
            </a:r>
          </a:p>
        </p:txBody>
      </p:sp>
      <p:pic>
        <p:nvPicPr>
          <p:cNvPr id="14" name="Picture 8">
            <a:extLst>
              <a:ext uri="{FF2B5EF4-FFF2-40B4-BE49-F238E27FC236}">
                <a16:creationId xmlns:a16="http://schemas.microsoft.com/office/drawing/2014/main" id="{99F58A80-9F81-674F-80C1-C0CAB018E579}"/>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7172" y="160956"/>
            <a:ext cx="1641372" cy="547124"/>
          </a:xfrm>
          <a:prstGeom prst="rect">
            <a:avLst/>
          </a:prstGeo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3906" y="715669"/>
            <a:ext cx="3428009" cy="4323508"/>
          </a:xfrm>
          <a:prstGeom prst="rect">
            <a:avLst/>
          </a:prstGeom>
        </p:spPr>
      </p:pic>
      <p:sp>
        <p:nvSpPr>
          <p:cNvPr id="13" name="Content Placeholder 5"/>
          <p:cNvSpPr txBox="1">
            <a:spLocks/>
          </p:cNvSpPr>
          <p:nvPr/>
        </p:nvSpPr>
        <p:spPr>
          <a:xfrm>
            <a:off x="5610997" y="1872475"/>
            <a:ext cx="3524535" cy="1750938"/>
          </a:xfrm>
          <a:prstGeom prst="rect">
            <a:avLst/>
          </a:prstGeom>
        </p:spPr>
        <p:txBody>
          <a:bodyPr/>
          <a:lstStyle>
            <a:lvl1pPr marL="134973"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1pPr>
            <a:lvl2pPr marL="269946"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2pPr>
            <a:lvl3pPr marL="404919"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3pPr>
            <a:lvl4pPr marL="539892"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4pPr>
            <a:lvl5pPr marL="674865"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sz="1400"/>
              <a:t>Assesment(s)</a:t>
            </a:r>
          </a:p>
          <a:p>
            <a:r>
              <a:rPr lang="nl-NL" sz="1400"/>
              <a:t>Beoordeling is student klaar voor volgende stap</a:t>
            </a:r>
          </a:p>
          <a:p>
            <a:r>
              <a:rPr lang="nl-NL" sz="1400"/>
              <a:t>Stellen (nieuwe) doelen,  hier moet je nog aan werken</a:t>
            </a:r>
          </a:p>
          <a:p>
            <a:r>
              <a:rPr lang="nl-NL" sz="1400"/>
              <a:t>Coaching vanuit menoraat</a:t>
            </a:r>
          </a:p>
          <a:p>
            <a:r>
              <a:rPr lang="nl-NL" sz="1400"/>
              <a:t>Zelfreflectie door student</a:t>
            </a:r>
          </a:p>
          <a:p>
            <a:r>
              <a:rPr lang="nl-NL" sz="1400"/>
              <a:t>Persoonlijk Uitstroomprofiel </a:t>
            </a:r>
          </a:p>
        </p:txBody>
      </p:sp>
    </p:spTree>
    <p:extLst>
      <p:ext uri="{BB962C8B-B14F-4D97-AF65-F5344CB8AC3E}">
        <p14:creationId xmlns:p14="http://schemas.microsoft.com/office/powerpoint/2010/main" val="2996231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1">
            <a:extLst>
              <a:ext uri="{FF2B5EF4-FFF2-40B4-BE49-F238E27FC236}">
                <a16:creationId xmlns:a16="http://schemas.microsoft.com/office/drawing/2014/main" id="{E74A3F7B-7292-3E4E-B31A-6966F5D2AFC0}"/>
              </a:ext>
            </a:extLst>
          </p:cNvPr>
          <p:cNvSpPr/>
          <p:nvPr/>
        </p:nvSpPr>
        <p:spPr>
          <a:xfrm>
            <a:off x="8468" y="984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sp>
        <p:nvSpPr>
          <p:cNvPr id="11" name="Title 3"/>
          <p:cNvSpPr txBox="1">
            <a:spLocks/>
          </p:cNvSpPr>
          <p:nvPr/>
        </p:nvSpPr>
        <p:spPr>
          <a:xfrm>
            <a:off x="2183906" y="18200"/>
            <a:ext cx="7002462" cy="524344"/>
          </a:xfrm>
          <a:prstGeom prst="rect">
            <a:avLst/>
          </a:prstGeom>
        </p:spPr>
        <p:txBody>
          <a:bodyPr/>
          <a:lstStyle>
            <a:lvl1pPr marL="0" indent="0" algn="l" defTabSz="685663" rtl="0" eaLnBrk="1" latinLnBrk="0" hangingPunct="1">
              <a:lnSpc>
                <a:spcPct val="100000"/>
              </a:lnSpc>
              <a:spcBef>
                <a:spcPct val="0"/>
              </a:spcBef>
              <a:buNone/>
              <a:tabLst/>
              <a:defRPr sz="3800" b="1" i="0" kern="1200">
                <a:solidFill>
                  <a:schemeClr val="tx2"/>
                </a:solidFill>
                <a:latin typeface="+mj-lt"/>
                <a:ea typeface="Open Sans Semibold" panose="020B0306030504020204" pitchFamily="34" charset="0"/>
                <a:cs typeface="Open Sans Semibold" panose="020B0306030504020204" pitchFamily="34" charset="0"/>
              </a:defRPr>
            </a:lvl1pPr>
          </a:lstStyle>
          <a:p>
            <a:r>
              <a:rPr lang="nl-NL" sz="2800" dirty="0"/>
              <a:t>Competenties en (reflectieportfolio)</a:t>
            </a:r>
          </a:p>
        </p:txBody>
      </p:sp>
      <p:pic>
        <p:nvPicPr>
          <p:cNvPr id="14" name="Picture 8">
            <a:extLst>
              <a:ext uri="{FF2B5EF4-FFF2-40B4-BE49-F238E27FC236}">
                <a16:creationId xmlns:a16="http://schemas.microsoft.com/office/drawing/2014/main" id="{99F58A80-9F81-674F-80C1-C0CAB018E579}"/>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7172" y="160956"/>
            <a:ext cx="1641372" cy="547124"/>
          </a:xfrm>
          <a:prstGeom prst="rect">
            <a:avLst/>
          </a:prstGeom>
        </p:spPr>
      </p:pic>
      <p:pic>
        <p:nvPicPr>
          <p:cNvPr id="2" name="Afbeelding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59992" y="859196"/>
            <a:ext cx="6346147" cy="3968888"/>
          </a:xfrm>
          <a:prstGeom prst="rect">
            <a:avLst/>
          </a:prstGeom>
        </p:spPr>
      </p:pic>
    </p:spTree>
    <p:extLst>
      <p:ext uri="{BB962C8B-B14F-4D97-AF65-F5344CB8AC3E}">
        <p14:creationId xmlns:p14="http://schemas.microsoft.com/office/powerpoint/2010/main" val="223629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1">
            <a:extLst>
              <a:ext uri="{FF2B5EF4-FFF2-40B4-BE49-F238E27FC236}">
                <a16:creationId xmlns:a16="http://schemas.microsoft.com/office/drawing/2014/main" id="{E74A3F7B-7292-3E4E-B31A-6966F5D2AFC0}"/>
              </a:ext>
            </a:extLst>
          </p:cNvPr>
          <p:cNvSpPr/>
          <p:nvPr/>
        </p:nvSpPr>
        <p:spPr>
          <a:xfrm>
            <a:off x="8468" y="984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pic>
        <p:nvPicPr>
          <p:cNvPr id="14" name="Picture 8">
            <a:extLst>
              <a:ext uri="{FF2B5EF4-FFF2-40B4-BE49-F238E27FC236}">
                <a16:creationId xmlns:a16="http://schemas.microsoft.com/office/drawing/2014/main" id="{99F58A80-9F81-674F-80C1-C0CAB018E579}"/>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7172" y="160956"/>
            <a:ext cx="1641372" cy="547124"/>
          </a:xfrm>
          <a:prstGeom prst="rect">
            <a:avLst/>
          </a:prstGeom>
        </p:spPr>
      </p:pic>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2818" y="255036"/>
            <a:ext cx="3059260" cy="4888463"/>
          </a:xfrm>
          <a:prstGeom prst="rect">
            <a:avLst/>
          </a:prstGeom>
        </p:spPr>
      </p:pic>
      <p:sp>
        <p:nvSpPr>
          <p:cNvPr id="7" name="Content Placeholder 5"/>
          <p:cNvSpPr txBox="1">
            <a:spLocks/>
          </p:cNvSpPr>
          <p:nvPr/>
        </p:nvSpPr>
        <p:spPr>
          <a:xfrm>
            <a:off x="5821381" y="1107805"/>
            <a:ext cx="3017819" cy="1750938"/>
          </a:xfrm>
          <a:prstGeom prst="rect">
            <a:avLst/>
          </a:prstGeom>
        </p:spPr>
        <p:txBody>
          <a:bodyPr/>
          <a:lstStyle>
            <a:lvl1pPr marL="134973"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1pPr>
            <a:lvl2pPr marL="269946"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2pPr>
            <a:lvl3pPr marL="404919"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3pPr>
            <a:lvl4pPr marL="539892"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4pPr>
            <a:lvl5pPr marL="674865"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t>1 </a:t>
            </a:r>
            <a:r>
              <a:rPr lang="en-US" sz="1400" dirty="0" err="1"/>
              <a:t>samenhangende</a:t>
            </a:r>
            <a:r>
              <a:rPr lang="en-US" sz="1400" dirty="0"/>
              <a:t> </a:t>
            </a:r>
            <a:r>
              <a:rPr lang="en-US" sz="1400" dirty="0" err="1"/>
              <a:t>toetsvisie</a:t>
            </a:r>
            <a:r>
              <a:rPr lang="en-US" sz="1400" dirty="0"/>
              <a:t> </a:t>
            </a:r>
            <a:r>
              <a:rPr lang="en-US" sz="1400" dirty="0" err="1"/>
              <a:t>en</a:t>
            </a:r>
            <a:r>
              <a:rPr lang="en-US" sz="1400" dirty="0"/>
              <a:t> </a:t>
            </a:r>
            <a:r>
              <a:rPr lang="en-US" sz="1400" dirty="0" err="1"/>
              <a:t>programma</a:t>
            </a:r>
            <a:endParaRPr lang="en-US" sz="1400" dirty="0"/>
          </a:p>
          <a:p>
            <a:r>
              <a:rPr lang="en-US" sz="1400" dirty="0" err="1"/>
              <a:t>Verschillende</a:t>
            </a:r>
            <a:r>
              <a:rPr lang="en-US" sz="1400" dirty="0"/>
              <a:t> </a:t>
            </a:r>
            <a:r>
              <a:rPr lang="en-US" sz="1400" dirty="0" err="1"/>
              <a:t>toetsvormen</a:t>
            </a:r>
            <a:endParaRPr lang="en-US" sz="1400" dirty="0"/>
          </a:p>
          <a:p>
            <a:r>
              <a:rPr lang="en-US" sz="1400" dirty="0"/>
              <a:t>1 </a:t>
            </a:r>
            <a:r>
              <a:rPr lang="en-US" sz="1400" dirty="0" err="1"/>
              <a:t>Onderlegger</a:t>
            </a:r>
            <a:r>
              <a:rPr lang="en-US" sz="1400" dirty="0"/>
              <a:t> </a:t>
            </a:r>
            <a:r>
              <a:rPr lang="en-US" sz="1400" dirty="0" err="1"/>
              <a:t>voor</a:t>
            </a:r>
            <a:r>
              <a:rPr lang="en-US" sz="1400" dirty="0"/>
              <a:t> </a:t>
            </a:r>
            <a:r>
              <a:rPr lang="en-US" sz="1400" dirty="0" err="1"/>
              <a:t>beoordeling</a:t>
            </a:r>
            <a:endParaRPr lang="en-US" sz="1400" dirty="0"/>
          </a:p>
          <a:p>
            <a:r>
              <a:rPr lang="en-US" sz="1400" dirty="0"/>
              <a:t>1 </a:t>
            </a:r>
            <a:r>
              <a:rPr lang="en-US" sz="1400" dirty="0" err="1"/>
              <a:t>herkenbaar</a:t>
            </a:r>
            <a:r>
              <a:rPr lang="en-US" sz="1400" dirty="0"/>
              <a:t> </a:t>
            </a:r>
            <a:r>
              <a:rPr lang="en-US" sz="1400" dirty="0" err="1"/>
              <a:t>syteem</a:t>
            </a:r>
            <a:r>
              <a:rPr lang="en-US" sz="1400" dirty="0"/>
              <a:t> </a:t>
            </a:r>
            <a:r>
              <a:rPr lang="en-US" sz="1400" dirty="0" err="1"/>
              <a:t>vanaf</a:t>
            </a:r>
            <a:r>
              <a:rPr lang="en-US" sz="1400" dirty="0"/>
              <a:t> 1e </a:t>
            </a:r>
            <a:r>
              <a:rPr lang="en-US" sz="1400" dirty="0" err="1"/>
              <a:t>jaar</a:t>
            </a:r>
            <a:endParaRPr lang="en-US" sz="1400" dirty="0"/>
          </a:p>
          <a:p>
            <a:r>
              <a:rPr lang="en-US" sz="1400" dirty="0" err="1"/>
              <a:t>Beoordeling</a:t>
            </a:r>
            <a:r>
              <a:rPr lang="en-US" sz="1400" dirty="0"/>
              <a:t> </a:t>
            </a:r>
            <a:r>
              <a:rPr lang="en-US" sz="1400" dirty="0" err="1"/>
              <a:t>middels</a:t>
            </a:r>
            <a:r>
              <a:rPr lang="en-US" sz="1400" dirty="0"/>
              <a:t> </a:t>
            </a:r>
            <a:r>
              <a:rPr lang="en-US" sz="1400" dirty="0" err="1"/>
              <a:t>verschillende</a:t>
            </a:r>
            <a:r>
              <a:rPr lang="en-US" sz="1400" dirty="0"/>
              <a:t> </a:t>
            </a:r>
            <a:r>
              <a:rPr lang="en-US" sz="1400" dirty="0" err="1"/>
              <a:t>assesments</a:t>
            </a:r>
            <a:endParaRPr lang="en-US" sz="1400" dirty="0"/>
          </a:p>
          <a:p>
            <a:pPr lvl="1"/>
            <a:r>
              <a:rPr lang="en-US" sz="1200" dirty="0" err="1"/>
              <a:t>Peerassessment</a:t>
            </a:r>
            <a:endParaRPr lang="en-US" sz="1200" dirty="0"/>
          </a:p>
          <a:p>
            <a:pPr lvl="1"/>
            <a:r>
              <a:rPr lang="en-US" sz="1200" dirty="0" err="1"/>
              <a:t>Expertassessment</a:t>
            </a:r>
            <a:endParaRPr lang="en-US" sz="1200" dirty="0"/>
          </a:p>
          <a:p>
            <a:pPr lvl="1"/>
            <a:r>
              <a:rPr lang="en-US" sz="1200" dirty="0"/>
              <a:t>Performance-assessments </a:t>
            </a:r>
            <a:r>
              <a:rPr lang="en-US" sz="1200" dirty="0" err="1"/>
              <a:t>en</a:t>
            </a:r>
            <a:r>
              <a:rPr lang="en-US" sz="1200" dirty="0"/>
              <a:t> </a:t>
            </a:r>
            <a:r>
              <a:rPr lang="en-US" sz="1200" dirty="0" err="1"/>
              <a:t>simulaties</a:t>
            </a:r>
            <a:endParaRPr lang="en-US" sz="1200" dirty="0"/>
          </a:p>
          <a:p>
            <a:pPr lvl="1"/>
            <a:r>
              <a:rPr lang="en-US" sz="1200" dirty="0" err="1"/>
              <a:t>Portfoliotoetsing</a:t>
            </a:r>
            <a:endParaRPr lang="en-US" sz="1200" dirty="0"/>
          </a:p>
          <a:p>
            <a:pPr marL="0" indent="0">
              <a:buNone/>
            </a:pPr>
            <a:r>
              <a:rPr lang="en-US" sz="1200" dirty="0" err="1"/>
              <a:t>Vaak</a:t>
            </a:r>
            <a:r>
              <a:rPr lang="en-US" sz="1200" dirty="0"/>
              <a:t> </a:t>
            </a:r>
            <a:r>
              <a:rPr lang="en-US" sz="1200" dirty="0" err="1"/>
              <a:t>leerwegonafhankelijk</a:t>
            </a:r>
            <a:r>
              <a:rPr lang="en-US" sz="1200" dirty="0"/>
              <a:t> </a:t>
            </a:r>
            <a:r>
              <a:rPr lang="en-US" sz="1100" dirty="0"/>
              <a:t>(</a:t>
            </a:r>
            <a:r>
              <a:rPr lang="en-US" sz="1100" dirty="0" err="1"/>
              <a:t>vandaar</a:t>
            </a:r>
            <a:r>
              <a:rPr lang="en-US" sz="1100" dirty="0"/>
              <a:t> </a:t>
            </a:r>
            <a:r>
              <a:rPr lang="en-US" sz="1100" dirty="0" err="1"/>
              <a:t>leeruitkomsten</a:t>
            </a:r>
            <a:r>
              <a:rPr lang="en-US" sz="1100" dirty="0"/>
              <a:t>)</a:t>
            </a:r>
          </a:p>
          <a:p>
            <a:endParaRPr lang="en-US" sz="1400" dirty="0"/>
          </a:p>
        </p:txBody>
      </p:sp>
    </p:spTree>
    <p:extLst>
      <p:ext uri="{BB962C8B-B14F-4D97-AF65-F5344CB8AC3E}">
        <p14:creationId xmlns:p14="http://schemas.microsoft.com/office/powerpoint/2010/main" val="3134051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0400" y="-569008"/>
            <a:ext cx="8777251" cy="921599"/>
          </a:xfrm>
          <a:pattFill prst="pct5">
            <a:fgClr>
              <a:srgbClr val="E2F1FC"/>
            </a:fgClr>
            <a:bgClr>
              <a:schemeClr val="bg1"/>
            </a:bgClr>
          </a:pattFill>
        </p:spPr>
        <p:txBody>
          <a:bodyPr/>
          <a:lstStyle/>
          <a:p>
            <a:r>
              <a:rPr lang="en-US" sz="2400"/>
              <a:t>Beoordelingsdriehoek tbv operationalisering competenties</a:t>
            </a:r>
            <a:endParaRPr lang="en-GB" sz="2400"/>
          </a:p>
        </p:txBody>
      </p:sp>
      <p:sp>
        <p:nvSpPr>
          <p:cNvPr id="4" name="Slide Number Placeholder 3">
            <a:extLst>
              <a:ext uri="{FF2B5EF4-FFF2-40B4-BE49-F238E27FC236}">
                <a16:creationId xmlns:a16="http://schemas.microsoft.com/office/drawing/2014/main" id="{AECC387C-9F29-1345-9168-8E555340D8EA}"/>
              </a:ext>
            </a:extLst>
          </p:cNvPr>
          <p:cNvSpPr>
            <a:spLocks noGrp="1"/>
          </p:cNvSpPr>
          <p:nvPr>
            <p:ph type="sldNum" sz="quarter" idx="12"/>
          </p:nvPr>
        </p:nvSpPr>
        <p:spPr/>
        <p:txBody>
          <a:bodyPr/>
          <a:lstStyle/>
          <a:p>
            <a:fld id="{993221B0-C4CD-1546-9E62-A4249094014D}" type="slidenum">
              <a:rPr lang="en-GB" smtClean="0"/>
              <a:pPr/>
              <a:t>28</a:t>
            </a:fld>
            <a:endParaRPr lang="en-GB" dirty="0"/>
          </a:p>
        </p:txBody>
      </p:sp>
      <p:pic>
        <p:nvPicPr>
          <p:cNvPr id="5" name="Picture 4"/>
          <p:cNvPicPr>
            <a:picLocks noChangeAspect="1"/>
          </p:cNvPicPr>
          <p:nvPr/>
        </p:nvPicPr>
        <p:blipFill>
          <a:blip r:embed="rId2"/>
          <a:stretch>
            <a:fillRect/>
          </a:stretch>
        </p:blipFill>
        <p:spPr>
          <a:xfrm>
            <a:off x="-50399" y="352590"/>
            <a:ext cx="9194399" cy="4790909"/>
          </a:xfrm>
          <a:prstGeom prst="rect">
            <a:avLst/>
          </a:prstGeom>
        </p:spPr>
      </p:pic>
      <p:sp>
        <p:nvSpPr>
          <p:cNvPr id="2" name="Ovaal 1">
            <a:extLst>
              <a:ext uri="{FF2B5EF4-FFF2-40B4-BE49-F238E27FC236}">
                <a16:creationId xmlns:a16="http://schemas.microsoft.com/office/drawing/2014/main" id="{62F5A2E7-53C0-7B4E-AAE1-8890235F19A3}"/>
              </a:ext>
            </a:extLst>
          </p:cNvPr>
          <p:cNvSpPr/>
          <p:nvPr/>
        </p:nvSpPr>
        <p:spPr>
          <a:xfrm>
            <a:off x="6764091" y="2598128"/>
            <a:ext cx="2243560" cy="224356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0144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9989" y="18200"/>
            <a:ext cx="7002462" cy="524344"/>
          </a:xfrm>
        </p:spPr>
        <p:txBody>
          <a:bodyPr/>
          <a:lstStyle/>
          <a:p>
            <a:r>
              <a:rPr lang="en-US" sz="2800" dirty="0"/>
              <a:t>Criteria </a:t>
            </a:r>
            <a:r>
              <a:rPr lang="en-US" sz="2800" dirty="0" err="1"/>
              <a:t>competentiegericht</a:t>
            </a:r>
            <a:r>
              <a:rPr lang="en-US" sz="2800" dirty="0"/>
              <a:t> </a:t>
            </a:r>
            <a:r>
              <a:rPr lang="en-US" sz="2800" dirty="0" err="1"/>
              <a:t>toetsen</a:t>
            </a:r>
            <a:endParaRPr lang="en-GB" sz="2800" dirty="0"/>
          </a:p>
        </p:txBody>
      </p:sp>
      <p:sp>
        <p:nvSpPr>
          <p:cNvPr id="6" name="Content Placeholder 5"/>
          <p:cNvSpPr>
            <a:spLocks noGrp="1"/>
          </p:cNvSpPr>
          <p:nvPr>
            <p:ph sz="quarter" idx="18"/>
          </p:nvPr>
        </p:nvSpPr>
        <p:spPr>
          <a:xfrm>
            <a:off x="1083926" y="1002786"/>
            <a:ext cx="7850754" cy="3721645"/>
          </a:xfrm>
        </p:spPr>
        <p:txBody>
          <a:bodyPr/>
          <a:lstStyle/>
          <a:p>
            <a:r>
              <a:rPr lang="nl-NL" sz="1800" dirty="0"/>
              <a:t>Criteria op moduleniveau op basis van de beroepsproducten</a:t>
            </a:r>
          </a:p>
          <a:p>
            <a:r>
              <a:rPr lang="nl-NL" sz="1800" dirty="0"/>
              <a:t>Criteria wel linken aan 1 of meerdere competenties</a:t>
            </a:r>
          </a:p>
          <a:p>
            <a:r>
              <a:rPr lang="nl-NL" sz="1800" dirty="0"/>
              <a:t>Criteria zijn holistisch en geen afvinklijst</a:t>
            </a:r>
          </a:p>
          <a:p>
            <a:r>
              <a:rPr lang="nl-NL" sz="1800" dirty="0"/>
              <a:t>Criteria helpen docent om feedback te ordenen en formuleren</a:t>
            </a:r>
          </a:p>
          <a:p>
            <a:r>
              <a:rPr lang="nl-NL" sz="1800" dirty="0"/>
              <a:t>Afhankelijk </a:t>
            </a:r>
          </a:p>
          <a:p>
            <a:r>
              <a:rPr lang="nl-NL" sz="1800" dirty="0"/>
              <a:t>Criteria helpen student om te anticiperen en reflecteren</a:t>
            </a:r>
          </a:p>
        </p:txBody>
      </p:sp>
      <p:sp>
        <p:nvSpPr>
          <p:cNvPr id="3" name="Slide Number Placeholder 2">
            <a:extLst>
              <a:ext uri="{FF2B5EF4-FFF2-40B4-BE49-F238E27FC236}">
                <a16:creationId xmlns:a16="http://schemas.microsoft.com/office/drawing/2014/main" id="{C690524D-C323-ED4C-9572-ADD3654910A0}"/>
              </a:ext>
            </a:extLst>
          </p:cNvPr>
          <p:cNvSpPr>
            <a:spLocks noGrp="1"/>
          </p:cNvSpPr>
          <p:nvPr>
            <p:ph type="sldNum" sz="quarter" idx="12"/>
          </p:nvPr>
        </p:nvSpPr>
        <p:spPr/>
        <p:txBody>
          <a:bodyPr/>
          <a:lstStyle/>
          <a:p>
            <a:fld id="{993221B0-C4CD-1546-9E62-A4249094014D}" type="slidenum">
              <a:rPr lang="en-GB" smtClean="0"/>
              <a:pPr/>
              <a:t>29</a:t>
            </a:fld>
            <a:endParaRPr lang="en-GB" dirty="0"/>
          </a:p>
        </p:txBody>
      </p:sp>
      <p:sp>
        <p:nvSpPr>
          <p:cNvPr id="2" name="Rechthoek 1"/>
          <p:cNvSpPr/>
          <p:nvPr/>
        </p:nvSpPr>
        <p:spPr>
          <a:xfrm>
            <a:off x="1535013" y="3437031"/>
            <a:ext cx="6637437" cy="707886"/>
          </a:xfrm>
          <a:prstGeom prst="rect">
            <a:avLst/>
          </a:prstGeom>
        </p:spPr>
        <p:txBody>
          <a:bodyPr wrap="square">
            <a:spAutoFit/>
          </a:bodyPr>
          <a:lstStyle/>
          <a:p>
            <a:r>
              <a:rPr lang="en-US" sz="2000" i="1" dirty="0" err="1"/>
              <a:t>Dit</a:t>
            </a:r>
            <a:r>
              <a:rPr lang="en-US" sz="2000" i="1" dirty="0"/>
              <a:t> </a:t>
            </a:r>
            <a:r>
              <a:rPr lang="en-US" sz="2000" i="1" dirty="0" err="1"/>
              <a:t>vraagt</a:t>
            </a:r>
            <a:r>
              <a:rPr lang="en-US" sz="2000" i="1" dirty="0"/>
              <a:t> om: rubrics, </a:t>
            </a:r>
            <a:r>
              <a:rPr lang="en-US" sz="2000" i="1" dirty="0" err="1"/>
              <a:t>deskundige</a:t>
            </a:r>
            <a:r>
              <a:rPr lang="en-US" sz="2000" i="1" dirty="0"/>
              <a:t> </a:t>
            </a:r>
            <a:r>
              <a:rPr lang="en-US" sz="2000" i="1" dirty="0" err="1"/>
              <a:t>en</a:t>
            </a:r>
            <a:r>
              <a:rPr lang="en-US" sz="2000" i="1" dirty="0"/>
              <a:t> </a:t>
            </a:r>
            <a:r>
              <a:rPr lang="en-US" sz="2000" i="1" dirty="0" err="1"/>
              <a:t>onafhankelijke</a:t>
            </a:r>
            <a:r>
              <a:rPr lang="en-US" sz="2000" i="1" dirty="0"/>
              <a:t> </a:t>
            </a:r>
            <a:r>
              <a:rPr lang="en-US" sz="2000" i="1" dirty="0" err="1"/>
              <a:t>asessoren</a:t>
            </a:r>
            <a:r>
              <a:rPr lang="en-US" sz="2000" i="1" dirty="0"/>
              <a:t>, </a:t>
            </a:r>
            <a:r>
              <a:rPr lang="en-US" sz="2000" i="1" dirty="0" err="1"/>
              <a:t>goede</a:t>
            </a:r>
            <a:r>
              <a:rPr lang="en-US" sz="2000" i="1" dirty="0"/>
              <a:t> procedures, </a:t>
            </a:r>
            <a:r>
              <a:rPr lang="en-US" sz="2000" i="1" dirty="0" err="1"/>
              <a:t>voldoende</a:t>
            </a:r>
            <a:r>
              <a:rPr lang="en-US" sz="2000" i="1" dirty="0"/>
              <a:t> </a:t>
            </a:r>
            <a:r>
              <a:rPr lang="en-US" sz="2000" i="1" dirty="0" err="1"/>
              <a:t>tijd</a:t>
            </a:r>
            <a:r>
              <a:rPr lang="en-US" sz="2000" i="1" dirty="0"/>
              <a:t>, </a:t>
            </a:r>
            <a:r>
              <a:rPr lang="en-US" sz="2000" i="1" dirty="0" err="1"/>
              <a:t>toegankelijke</a:t>
            </a:r>
            <a:r>
              <a:rPr lang="en-US" sz="2000" i="1" dirty="0"/>
              <a:t> portfolio’s, </a:t>
            </a:r>
            <a:r>
              <a:rPr lang="en-US" sz="2000" i="1" dirty="0" err="1"/>
              <a:t>geoperationaliseerde</a:t>
            </a:r>
            <a:r>
              <a:rPr lang="en-US" sz="2000" i="1" dirty="0"/>
              <a:t> </a:t>
            </a:r>
            <a:r>
              <a:rPr lang="en-US" sz="2000" i="1" dirty="0" err="1"/>
              <a:t>competenties</a:t>
            </a:r>
            <a:endParaRPr lang="en-US" sz="2000" i="1" dirty="0"/>
          </a:p>
        </p:txBody>
      </p:sp>
    </p:spTree>
    <p:extLst>
      <p:ext uri="{BB962C8B-B14F-4D97-AF65-F5344CB8AC3E}">
        <p14:creationId xmlns:p14="http://schemas.microsoft.com/office/powerpoint/2010/main" val="428226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Competentietoetsing</a:t>
            </a:r>
            <a:endParaRPr lang="en-GB" dirty="0"/>
          </a:p>
        </p:txBody>
      </p:sp>
      <p:sp>
        <p:nvSpPr>
          <p:cNvPr id="3" name="Text Placeholder 2"/>
          <p:cNvSpPr>
            <a:spLocks noGrp="1"/>
          </p:cNvSpPr>
          <p:nvPr>
            <p:ph type="body" sz="quarter" idx="17"/>
          </p:nvPr>
        </p:nvSpPr>
        <p:spPr/>
        <p:txBody>
          <a:bodyPr/>
          <a:lstStyle/>
          <a:p>
            <a:r>
              <a:rPr lang="en-US" sz="1800" dirty="0" err="1"/>
              <a:t>Geen</a:t>
            </a:r>
            <a:r>
              <a:rPr lang="en-US" sz="1800" dirty="0"/>
              <a:t> </a:t>
            </a:r>
            <a:r>
              <a:rPr lang="en-US" sz="1800" dirty="0" err="1"/>
              <a:t>antwoorden</a:t>
            </a:r>
            <a:r>
              <a:rPr lang="en-US" sz="1800" dirty="0"/>
              <a:t>, </a:t>
            </a:r>
            <a:r>
              <a:rPr lang="en-US" sz="1800" dirty="0" err="1"/>
              <a:t>niet</a:t>
            </a:r>
            <a:r>
              <a:rPr lang="en-US" sz="1800" dirty="0"/>
              <a:t> </a:t>
            </a:r>
            <a:r>
              <a:rPr lang="nl-NL" sz="1800" dirty="0" err="1"/>
              <a:t>éé</a:t>
            </a:r>
            <a:r>
              <a:rPr lang="en-US" sz="1800" dirty="0"/>
              <a:t>n </a:t>
            </a:r>
            <a:r>
              <a:rPr lang="en-US" sz="1800" dirty="0" err="1"/>
              <a:t>methode</a:t>
            </a:r>
            <a:endParaRPr lang="en-US" sz="1800" dirty="0"/>
          </a:p>
          <a:p>
            <a:r>
              <a:rPr lang="en-US" sz="1800" dirty="0" err="1"/>
              <a:t>Aanleiding</a:t>
            </a:r>
            <a:endParaRPr lang="en-US" sz="1800" dirty="0"/>
          </a:p>
          <a:p>
            <a:r>
              <a:rPr lang="en-US" sz="1800" dirty="0" err="1"/>
              <a:t>Betekenis</a:t>
            </a:r>
            <a:r>
              <a:rPr lang="en-US" sz="1800" dirty="0"/>
              <a:t> van </a:t>
            </a:r>
            <a:r>
              <a:rPr lang="en-US" sz="1800" dirty="0" err="1"/>
              <a:t>kennis</a:t>
            </a:r>
            <a:endParaRPr lang="en-US" sz="1800" dirty="0"/>
          </a:p>
          <a:p>
            <a:r>
              <a:rPr lang="en-US" sz="1800" dirty="0"/>
              <a:t>De </a:t>
            </a:r>
            <a:r>
              <a:rPr lang="en-US" sz="1800" dirty="0" err="1"/>
              <a:t>kennis</a:t>
            </a:r>
            <a:r>
              <a:rPr lang="en-US" sz="1800" dirty="0"/>
              <a:t> paradox</a:t>
            </a:r>
          </a:p>
          <a:p>
            <a:r>
              <a:rPr lang="en-US" sz="1800" dirty="0" err="1"/>
              <a:t>Kenmerken</a:t>
            </a:r>
            <a:r>
              <a:rPr lang="en-US" sz="1800" dirty="0"/>
              <a:t> </a:t>
            </a:r>
            <a:r>
              <a:rPr lang="en-US" sz="1800" dirty="0" err="1"/>
              <a:t>Competentietoetsing</a:t>
            </a:r>
            <a:endParaRPr lang="en-US" sz="1800" dirty="0"/>
          </a:p>
          <a:p>
            <a:r>
              <a:rPr lang="en-US" sz="1800" dirty="0"/>
              <a:t>1 </a:t>
            </a:r>
            <a:r>
              <a:rPr lang="en-US" sz="1800" dirty="0" err="1"/>
              <a:t>toetsprogramma</a:t>
            </a:r>
            <a:endParaRPr lang="en-US" sz="1800" dirty="0"/>
          </a:p>
          <a:p>
            <a:r>
              <a:rPr lang="en-US" sz="1800" dirty="0" err="1"/>
              <a:t>Operationaliseren</a:t>
            </a:r>
            <a:r>
              <a:rPr lang="en-US" sz="1800" dirty="0"/>
              <a:t> </a:t>
            </a:r>
            <a:r>
              <a:rPr lang="en-US" sz="1800" dirty="0" err="1"/>
              <a:t>competenties</a:t>
            </a:r>
            <a:endParaRPr lang="en-US" sz="1800" dirty="0"/>
          </a:p>
          <a:p>
            <a:r>
              <a:rPr lang="en-US" sz="1800" dirty="0" err="1"/>
              <a:t>Toetscriteria</a:t>
            </a:r>
            <a:endParaRPr lang="en-US" sz="1800" dirty="0"/>
          </a:p>
          <a:p>
            <a:r>
              <a:rPr lang="en-US" sz="1800" dirty="0" err="1"/>
              <a:t>Discussie</a:t>
            </a:r>
            <a:endParaRPr lang="en-US" sz="1800" dirty="0"/>
          </a:p>
        </p:txBody>
      </p:sp>
      <p:sp>
        <p:nvSpPr>
          <p:cNvPr id="4" name="Slide Number Placeholder 3"/>
          <p:cNvSpPr>
            <a:spLocks noGrp="1"/>
          </p:cNvSpPr>
          <p:nvPr>
            <p:ph type="sldNum" sz="quarter" idx="12"/>
          </p:nvPr>
        </p:nvSpPr>
        <p:spPr/>
        <p:txBody>
          <a:bodyPr/>
          <a:lstStyle/>
          <a:p>
            <a:fld id="{993221B0-C4CD-1546-9E62-A4249094014D}" type="slidenum">
              <a:rPr lang="en-GB" smtClean="0"/>
              <a:pPr/>
              <a:t>3</a:t>
            </a:fld>
            <a:endParaRPr lang="en-GB" dirty="0"/>
          </a:p>
        </p:txBody>
      </p:sp>
      <p:sp>
        <p:nvSpPr>
          <p:cNvPr id="5" name="Text Placeholder 4"/>
          <p:cNvSpPr>
            <a:spLocks noGrp="1"/>
          </p:cNvSpPr>
          <p:nvPr>
            <p:ph type="body" sz="quarter" idx="13"/>
          </p:nvPr>
        </p:nvSpPr>
        <p:spPr/>
        <p:txBody>
          <a:bodyPr/>
          <a:lstStyle/>
          <a:p>
            <a:r>
              <a:rPr lang="en-US" dirty="0"/>
              <a:t>Hoe doe je </a:t>
            </a:r>
            <a:r>
              <a:rPr lang="en-US" dirty="0" err="1"/>
              <a:t>dat</a:t>
            </a:r>
            <a:r>
              <a:rPr lang="en-US" dirty="0"/>
              <a:t>?</a:t>
            </a:r>
            <a:endParaRPr lang="en-GB" dirty="0"/>
          </a:p>
        </p:txBody>
      </p:sp>
    </p:spTree>
    <p:extLst>
      <p:ext uri="{BB962C8B-B14F-4D97-AF65-F5344CB8AC3E}">
        <p14:creationId xmlns:p14="http://schemas.microsoft.com/office/powerpoint/2010/main" val="3745496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1">
            <a:extLst>
              <a:ext uri="{FF2B5EF4-FFF2-40B4-BE49-F238E27FC236}">
                <a16:creationId xmlns:a16="http://schemas.microsoft.com/office/drawing/2014/main" id="{E74A3F7B-7292-3E4E-B31A-6966F5D2AFC0}"/>
              </a:ext>
            </a:extLst>
          </p:cNvPr>
          <p:cNvSpPr/>
          <p:nvPr/>
        </p:nvSpPr>
        <p:spPr>
          <a:xfrm>
            <a:off x="0" y="22786"/>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pic>
        <p:nvPicPr>
          <p:cNvPr id="14" name="Picture 8">
            <a:extLst>
              <a:ext uri="{FF2B5EF4-FFF2-40B4-BE49-F238E27FC236}">
                <a16:creationId xmlns:a16="http://schemas.microsoft.com/office/drawing/2014/main" id="{99F58A80-9F81-674F-80C1-C0CAB018E579}"/>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7172" y="160956"/>
            <a:ext cx="1641372" cy="547124"/>
          </a:xfrm>
          <a:prstGeom prst="rect">
            <a:avLst/>
          </a:prstGeom>
        </p:spPr>
      </p:pic>
      <p:sp>
        <p:nvSpPr>
          <p:cNvPr id="7" name="Content Placeholder 5"/>
          <p:cNvSpPr txBox="1">
            <a:spLocks/>
          </p:cNvSpPr>
          <p:nvPr/>
        </p:nvSpPr>
        <p:spPr>
          <a:xfrm>
            <a:off x="1452581" y="3190930"/>
            <a:ext cx="3017819" cy="1750938"/>
          </a:xfrm>
          <a:prstGeom prst="rect">
            <a:avLst/>
          </a:prstGeom>
        </p:spPr>
        <p:txBody>
          <a:bodyPr/>
          <a:lstStyle>
            <a:lvl1pPr marL="134973"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1pPr>
            <a:lvl2pPr marL="269946"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2pPr>
            <a:lvl3pPr marL="404919"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3pPr>
            <a:lvl4pPr marL="539892"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4pPr>
            <a:lvl5pPr marL="674865"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1400" dirty="0"/>
              <a:t>Analytische </a:t>
            </a:r>
            <a:r>
              <a:rPr lang="nl-NL" sz="1400" dirty="0" err="1"/>
              <a:t>rubric</a:t>
            </a:r>
            <a:endParaRPr lang="nl-NL" sz="1400" dirty="0"/>
          </a:p>
          <a:p>
            <a:r>
              <a:rPr lang="nl-NL" sz="1400" dirty="0"/>
              <a:t>Eenduidig en enkelvoudig</a:t>
            </a:r>
          </a:p>
          <a:p>
            <a:r>
              <a:rPr lang="nl-NL" sz="1400" dirty="0"/>
              <a:t>Aspecten afzonderlijk</a:t>
            </a:r>
          </a:p>
          <a:p>
            <a:r>
              <a:rPr lang="nl-NL" sz="1400" dirty="0"/>
              <a:t>Specifiek</a:t>
            </a:r>
          </a:p>
          <a:p>
            <a:endParaRPr lang="nl-NL" sz="1400" dirty="0"/>
          </a:p>
        </p:txBody>
      </p:sp>
      <p:sp>
        <p:nvSpPr>
          <p:cNvPr id="8" name="Content Placeholder 5"/>
          <p:cNvSpPr txBox="1">
            <a:spLocks/>
          </p:cNvSpPr>
          <p:nvPr/>
        </p:nvSpPr>
        <p:spPr>
          <a:xfrm>
            <a:off x="5357558" y="3190930"/>
            <a:ext cx="3017819" cy="1750938"/>
          </a:xfrm>
          <a:prstGeom prst="rect">
            <a:avLst/>
          </a:prstGeom>
        </p:spPr>
        <p:txBody>
          <a:bodyPr/>
          <a:lstStyle>
            <a:lvl1pPr marL="134973"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1pPr>
            <a:lvl2pPr marL="269946"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2pPr>
            <a:lvl3pPr marL="404919"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3pPr>
            <a:lvl4pPr marL="539892"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4pPr>
            <a:lvl5pPr marL="674865"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1400" dirty="0" err="1"/>
              <a:t>Holitische</a:t>
            </a:r>
            <a:r>
              <a:rPr lang="nl-NL" sz="1400" dirty="0"/>
              <a:t> </a:t>
            </a:r>
            <a:r>
              <a:rPr lang="nl-NL" sz="1400" dirty="0" err="1"/>
              <a:t>rubric</a:t>
            </a:r>
            <a:endParaRPr lang="nl-NL" sz="1400" dirty="0"/>
          </a:p>
          <a:p>
            <a:r>
              <a:rPr lang="nl-NL" sz="1400" dirty="0"/>
              <a:t>Complex en meervoudig</a:t>
            </a:r>
          </a:p>
          <a:p>
            <a:r>
              <a:rPr lang="nl-NL" sz="1400" dirty="0"/>
              <a:t>Kijken naar het geheel</a:t>
            </a:r>
          </a:p>
          <a:p>
            <a:r>
              <a:rPr lang="nl-NL" sz="1400" dirty="0"/>
              <a:t>Beoordeling beargumenteren</a:t>
            </a:r>
          </a:p>
          <a:p>
            <a:endParaRPr lang="nl-NL" sz="1400" dirty="0"/>
          </a:p>
        </p:txBody>
      </p:sp>
      <p:sp>
        <p:nvSpPr>
          <p:cNvPr id="4" name="PIJL-LINKS en -RECHTS 3"/>
          <p:cNvSpPr/>
          <p:nvPr/>
        </p:nvSpPr>
        <p:spPr>
          <a:xfrm>
            <a:off x="3799157" y="3432548"/>
            <a:ext cx="1545686" cy="6159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89050" y="1432110"/>
            <a:ext cx="6858000" cy="1498600"/>
          </a:xfrm>
          <a:prstGeom prst="rect">
            <a:avLst/>
          </a:prstGeom>
        </p:spPr>
      </p:pic>
      <p:sp>
        <p:nvSpPr>
          <p:cNvPr id="11" name="Title 3"/>
          <p:cNvSpPr txBox="1">
            <a:spLocks/>
          </p:cNvSpPr>
          <p:nvPr/>
        </p:nvSpPr>
        <p:spPr>
          <a:xfrm>
            <a:off x="1938339" y="209520"/>
            <a:ext cx="7002462" cy="524344"/>
          </a:xfrm>
          <a:prstGeom prst="rect">
            <a:avLst/>
          </a:prstGeom>
        </p:spPr>
        <p:txBody>
          <a:bodyPr/>
          <a:lstStyle>
            <a:lvl1pPr marL="0" indent="0" algn="l" defTabSz="685663" rtl="0" eaLnBrk="1" latinLnBrk="0" hangingPunct="1">
              <a:lnSpc>
                <a:spcPct val="100000"/>
              </a:lnSpc>
              <a:spcBef>
                <a:spcPct val="0"/>
              </a:spcBef>
              <a:buNone/>
              <a:tabLst/>
              <a:defRPr sz="3800" b="1" i="0" kern="1200">
                <a:solidFill>
                  <a:schemeClr val="tx2"/>
                </a:solidFill>
                <a:latin typeface="+mj-lt"/>
                <a:ea typeface="Open Sans Semibold" panose="020B0306030504020204" pitchFamily="34" charset="0"/>
                <a:cs typeface="Open Sans Semibold" panose="020B0306030504020204" pitchFamily="34" charset="0"/>
              </a:defRPr>
            </a:lvl1pPr>
          </a:lstStyle>
          <a:p>
            <a:r>
              <a:rPr lang="en-US" sz="2800" dirty="0"/>
              <a:t>Criteria </a:t>
            </a:r>
            <a:r>
              <a:rPr lang="en-US" sz="2800" dirty="0" err="1"/>
              <a:t>competentiegericht</a:t>
            </a:r>
            <a:r>
              <a:rPr lang="en-US" sz="2800" dirty="0"/>
              <a:t> </a:t>
            </a:r>
            <a:r>
              <a:rPr lang="en-US" sz="2800" dirty="0" err="1"/>
              <a:t>toetsen</a:t>
            </a:r>
            <a:endParaRPr lang="en-GB" sz="2800" dirty="0"/>
          </a:p>
        </p:txBody>
      </p:sp>
    </p:spTree>
    <p:extLst>
      <p:ext uri="{BB962C8B-B14F-4D97-AF65-F5344CB8AC3E}">
        <p14:creationId xmlns:p14="http://schemas.microsoft.com/office/powerpoint/2010/main" val="402041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93221B0-C4CD-1546-9E62-A4249094014D}" type="slidenum">
              <a:rPr lang="en-GB" smtClean="0"/>
              <a:pPr/>
              <a:t>31</a:t>
            </a:fld>
            <a:endParaRPr lang="en-GB" dirty="0"/>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l="-7226"/>
          <a:stretch/>
        </p:blipFill>
        <p:spPr>
          <a:xfrm>
            <a:off x="2378654" y="1057469"/>
            <a:ext cx="3907450" cy="3923320"/>
          </a:xfrm>
          <a:prstGeom prst="rect">
            <a:avLst/>
          </a:prstGeom>
        </p:spPr>
      </p:pic>
      <p:pic>
        <p:nvPicPr>
          <p:cNvPr id="5" name="Picture 8">
            <a:extLst>
              <a:ext uri="{FF2B5EF4-FFF2-40B4-BE49-F238E27FC236}">
                <a16:creationId xmlns:a16="http://schemas.microsoft.com/office/drawing/2014/main" id="{99F58A80-9F81-674F-80C1-C0CAB018E579}"/>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7172" y="160956"/>
            <a:ext cx="1641372" cy="547124"/>
          </a:xfrm>
          <a:prstGeom prst="rect">
            <a:avLst/>
          </a:prstGeom>
        </p:spPr>
      </p:pic>
      <p:sp>
        <p:nvSpPr>
          <p:cNvPr id="6" name="Title 3"/>
          <p:cNvSpPr txBox="1">
            <a:spLocks/>
          </p:cNvSpPr>
          <p:nvPr/>
        </p:nvSpPr>
        <p:spPr>
          <a:xfrm>
            <a:off x="2183906" y="18200"/>
            <a:ext cx="7002462" cy="524344"/>
          </a:xfrm>
          <a:prstGeom prst="rect">
            <a:avLst/>
          </a:prstGeom>
        </p:spPr>
        <p:txBody>
          <a:bodyPr/>
          <a:lstStyle>
            <a:lvl1pPr marL="0" indent="0" algn="l" defTabSz="685663" rtl="0" eaLnBrk="1" latinLnBrk="0" hangingPunct="1">
              <a:lnSpc>
                <a:spcPct val="100000"/>
              </a:lnSpc>
              <a:spcBef>
                <a:spcPct val="0"/>
              </a:spcBef>
              <a:buNone/>
              <a:tabLst/>
              <a:defRPr sz="3800" b="1" i="0" kern="1200">
                <a:solidFill>
                  <a:schemeClr val="tx2"/>
                </a:solidFill>
                <a:latin typeface="+mj-lt"/>
                <a:ea typeface="Open Sans Semibold" panose="020B0306030504020204" pitchFamily="34" charset="0"/>
                <a:cs typeface="Open Sans Semibold" panose="020B0306030504020204" pitchFamily="34" charset="0"/>
              </a:defRPr>
            </a:lvl1pPr>
          </a:lstStyle>
          <a:p>
            <a:r>
              <a:rPr lang="nl-NL" sz="2800" dirty="0" err="1"/>
              <a:t>Alignment</a:t>
            </a:r>
            <a:r>
              <a:rPr lang="nl-NL" sz="2800" dirty="0"/>
              <a:t> </a:t>
            </a:r>
            <a:r>
              <a:rPr lang="nl-NL" sz="2800" dirty="0" err="1"/>
              <a:t>toetsprogramma</a:t>
            </a:r>
            <a:endParaRPr lang="nl-NL" sz="2800" dirty="0"/>
          </a:p>
        </p:txBody>
      </p:sp>
    </p:spTree>
    <p:extLst>
      <p:ext uri="{BB962C8B-B14F-4D97-AF65-F5344CB8AC3E}">
        <p14:creationId xmlns:p14="http://schemas.microsoft.com/office/powerpoint/2010/main" val="3654531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047067" y="-74264"/>
            <a:ext cx="7002462" cy="827872"/>
          </a:xfrm>
        </p:spPr>
        <p:txBody>
          <a:bodyPr/>
          <a:lstStyle/>
          <a:p>
            <a:r>
              <a:rPr lang="en-US" sz="3200" dirty="0" err="1"/>
              <a:t>Operationaliseren</a:t>
            </a:r>
            <a:r>
              <a:rPr lang="en-US" sz="3200" dirty="0"/>
              <a:t> </a:t>
            </a:r>
            <a:r>
              <a:rPr lang="en-US" sz="3200" dirty="0" err="1"/>
              <a:t>competenties</a:t>
            </a:r>
            <a:endParaRPr lang="en-GB" sz="3200" dirty="0"/>
          </a:p>
        </p:txBody>
      </p:sp>
      <p:sp>
        <p:nvSpPr>
          <p:cNvPr id="3" name="Slide Number Placeholder 2"/>
          <p:cNvSpPr>
            <a:spLocks noGrp="1"/>
          </p:cNvSpPr>
          <p:nvPr>
            <p:ph type="sldNum" sz="quarter" idx="12"/>
          </p:nvPr>
        </p:nvSpPr>
        <p:spPr/>
        <p:txBody>
          <a:bodyPr/>
          <a:lstStyle/>
          <a:p>
            <a:fld id="{993221B0-C4CD-1546-9E62-A4249094014D}" type="slidenum">
              <a:rPr lang="en-GB" smtClean="0"/>
              <a:pPr/>
              <a:t>32</a:t>
            </a:fld>
            <a:endParaRPr lang="en-GB"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9989" y="1108668"/>
            <a:ext cx="5672516" cy="3872121"/>
          </a:xfrm>
          <a:prstGeom prst="rect">
            <a:avLst/>
          </a:prstGeom>
        </p:spPr>
      </p:pic>
      <p:pic>
        <p:nvPicPr>
          <p:cNvPr id="6" name="Picture 8">
            <a:extLst>
              <a:ext uri="{FF2B5EF4-FFF2-40B4-BE49-F238E27FC236}">
                <a16:creationId xmlns:a16="http://schemas.microsoft.com/office/drawing/2014/main" id="{99F58A80-9F81-674F-80C1-C0CAB018E579}"/>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7172" y="160956"/>
            <a:ext cx="1641372" cy="547124"/>
          </a:xfrm>
          <a:prstGeom prst="rect">
            <a:avLst/>
          </a:prstGeom>
        </p:spPr>
      </p:pic>
    </p:spTree>
    <p:extLst>
      <p:ext uri="{BB962C8B-B14F-4D97-AF65-F5344CB8AC3E}">
        <p14:creationId xmlns:p14="http://schemas.microsoft.com/office/powerpoint/2010/main" val="520017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dirty="0"/>
              <a:t>Competencies</a:t>
            </a:r>
            <a:endParaRPr lang="en-GB" dirty="0"/>
          </a:p>
        </p:txBody>
      </p:sp>
      <p:sp>
        <p:nvSpPr>
          <p:cNvPr id="3" name="Slide Number Placeholder 2"/>
          <p:cNvSpPr>
            <a:spLocks noGrp="1"/>
          </p:cNvSpPr>
          <p:nvPr>
            <p:ph type="sldNum" sz="quarter" idx="12"/>
          </p:nvPr>
        </p:nvSpPr>
        <p:spPr/>
        <p:txBody>
          <a:bodyPr/>
          <a:lstStyle/>
          <a:p>
            <a:fld id="{993221B0-C4CD-1546-9E62-A4249094014D}" type="slidenum">
              <a:rPr lang="en-GB" smtClean="0"/>
              <a:pPr/>
              <a:t>33</a:t>
            </a:fld>
            <a:endParaRPr lang="en-GB" dirty="0"/>
          </a:p>
        </p:txBody>
      </p:sp>
      <p:graphicFrame>
        <p:nvGraphicFramePr>
          <p:cNvPr id="9" name="Table 8"/>
          <p:cNvGraphicFramePr>
            <a:graphicFrameLocks noGrp="1"/>
          </p:cNvGraphicFramePr>
          <p:nvPr>
            <p:extLst/>
          </p:nvPr>
        </p:nvGraphicFramePr>
        <p:xfrm>
          <a:off x="1027890" y="1288454"/>
          <a:ext cx="2215004" cy="3365498"/>
        </p:xfrm>
        <a:graphic>
          <a:graphicData uri="http://schemas.openxmlformats.org/drawingml/2006/table">
            <a:tbl>
              <a:tblPr firstRow="1" firstCol="1" bandRow="1">
                <a:tableStyleId>{5C22544A-7EE6-4342-B048-85BDC9FD1C3A}</a:tableStyleId>
              </a:tblPr>
              <a:tblGrid>
                <a:gridCol w="92729">
                  <a:extLst>
                    <a:ext uri="{9D8B030D-6E8A-4147-A177-3AD203B41FA5}">
                      <a16:colId xmlns:a16="http://schemas.microsoft.com/office/drawing/2014/main" val="1484445300"/>
                    </a:ext>
                  </a:extLst>
                </a:gridCol>
                <a:gridCol w="204199">
                  <a:extLst>
                    <a:ext uri="{9D8B030D-6E8A-4147-A177-3AD203B41FA5}">
                      <a16:colId xmlns:a16="http://schemas.microsoft.com/office/drawing/2014/main" val="4069848380"/>
                    </a:ext>
                  </a:extLst>
                </a:gridCol>
                <a:gridCol w="669802">
                  <a:extLst>
                    <a:ext uri="{9D8B030D-6E8A-4147-A177-3AD203B41FA5}">
                      <a16:colId xmlns:a16="http://schemas.microsoft.com/office/drawing/2014/main" val="1486424628"/>
                    </a:ext>
                  </a:extLst>
                </a:gridCol>
                <a:gridCol w="614696">
                  <a:extLst>
                    <a:ext uri="{9D8B030D-6E8A-4147-A177-3AD203B41FA5}">
                      <a16:colId xmlns:a16="http://schemas.microsoft.com/office/drawing/2014/main" val="2474058376"/>
                    </a:ext>
                  </a:extLst>
                </a:gridCol>
                <a:gridCol w="633578">
                  <a:extLst>
                    <a:ext uri="{9D8B030D-6E8A-4147-A177-3AD203B41FA5}">
                      <a16:colId xmlns:a16="http://schemas.microsoft.com/office/drawing/2014/main" val="1035308182"/>
                    </a:ext>
                  </a:extLst>
                </a:gridCol>
              </a:tblGrid>
              <a:tr h="154350">
                <a:tc>
                  <a:txBody>
                    <a:bodyPr/>
                    <a:lstStyle/>
                    <a:p>
                      <a:pPr algn="just">
                        <a:lnSpc>
                          <a:spcPct val="115000"/>
                        </a:lnSpc>
                        <a:spcAft>
                          <a:spcPts val="0"/>
                        </a:spcAft>
                      </a:pPr>
                      <a:r>
                        <a:rPr lang="nl-NL" sz="200">
                          <a:effectLst/>
                        </a:rPr>
                        <a:t> </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gn="just">
                        <a:lnSpc>
                          <a:spcPct val="115000"/>
                        </a:lnSpc>
                        <a:spcAft>
                          <a:spcPts val="0"/>
                        </a:spcAft>
                      </a:pPr>
                      <a:r>
                        <a:rPr lang="nl-NL" sz="200">
                          <a:effectLst/>
                        </a:rPr>
                        <a:t> </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Formulering competentie HOG:</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Formulering competentie voor opleiding BE van Breda University of Applied Sciences</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Voorbeelden van bewijzen waarmee de student zijn competentieontwikkeling kan aantonen (beroepsproducten, gedrag/handelingen, ervaringsverslagen, beoordelingen) </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extLst>
                  <a:ext uri="{0D108BD9-81ED-4DB2-BD59-A6C34878D82A}">
                    <a16:rowId xmlns:a16="http://schemas.microsoft.com/office/drawing/2014/main" val="3679033559"/>
                  </a:ext>
                </a:extLst>
              </a:tr>
              <a:tr h="308700">
                <a:tc>
                  <a:txBody>
                    <a:bodyPr/>
                    <a:lstStyle/>
                    <a:p>
                      <a:pPr marL="342900" lvl="0" indent="-342900" algn="just">
                        <a:lnSpc>
                          <a:spcPct val="115000"/>
                        </a:lnSpc>
                        <a:spcAft>
                          <a:spcPts val="0"/>
                        </a:spcAft>
                        <a:buFont typeface="+mj-lt"/>
                        <a:buAutoNum type="arabicPeriod"/>
                      </a:pPr>
                      <a:r>
                        <a:rPr lang="nl-NL" sz="200">
                          <a:effectLst/>
                        </a:rPr>
                        <a:t> </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Initiëren en sturen</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Je signaleert en inventariseert, vanuit een helicopterview en een brede marktoriëntatie, voor de maatschappij relevante (project)opgaven. Je bent in staat de randvoorwaarden, de eisen en de doelstellingen te formuleren. Je kunt het proces beschrijven, bewaken en bijsturen.</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Je signaleert vanuit een helicopterview en op basis van (maatschappelijke) trends en ontwikkelingen relevante ruimtelijke opgaven. Je bent in staat hiervoor de randvoorwaarden, eisen en de doelstellingen te formuleren en deze te vertalen naar een aanpak en/of visie. Je kunt het benodigde proces beschrijven, bewaken en bijsturen.</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Programmamanagement</a:t>
                      </a:r>
                      <a:br>
                        <a:rPr lang="nl-NL" sz="200">
                          <a:effectLst/>
                        </a:rPr>
                      </a:br>
                      <a:r>
                        <a:rPr lang="nl-NL" sz="200">
                          <a:effectLst/>
                        </a:rPr>
                        <a:t>Procesmanagement</a:t>
                      </a:r>
                      <a:br>
                        <a:rPr lang="nl-NL" sz="200">
                          <a:effectLst/>
                        </a:rPr>
                      </a:br>
                      <a:r>
                        <a:rPr lang="nl-NL" sz="200">
                          <a:effectLst/>
                        </a:rPr>
                        <a:t>Ontwikkelstrategie</a:t>
                      </a:r>
                      <a:br>
                        <a:rPr lang="nl-NL" sz="200">
                          <a:effectLst/>
                        </a:rPr>
                      </a:br>
                      <a:r>
                        <a:rPr lang="nl-NL" sz="200">
                          <a:effectLst/>
                        </a:rPr>
                        <a:t>Scenario-ontwikkeling</a:t>
                      </a:r>
                      <a:endParaRPr lang="en-GB" sz="200">
                        <a:effectLst/>
                      </a:endParaRPr>
                    </a:p>
                    <a:p>
                      <a:pPr>
                        <a:lnSpc>
                          <a:spcPct val="115000"/>
                        </a:lnSpc>
                        <a:spcAft>
                          <a:spcPts val="0"/>
                        </a:spcAft>
                      </a:pPr>
                      <a:r>
                        <a:rPr lang="nl-NL" sz="200">
                          <a:effectLst/>
                        </a:rPr>
                        <a:t>Toekomstscenario’s en trendbeschrijvingen</a:t>
                      </a:r>
                      <a:br>
                        <a:rPr lang="nl-NL" sz="200">
                          <a:effectLst/>
                        </a:rPr>
                      </a:br>
                      <a:r>
                        <a:rPr lang="nl-NL" sz="200">
                          <a:effectLst/>
                        </a:rPr>
                        <a:t>Symposiumopzet</a:t>
                      </a:r>
                      <a:endParaRPr lang="en-GB" sz="200">
                        <a:effectLst/>
                      </a:endParaRPr>
                    </a:p>
                    <a:p>
                      <a:pPr>
                        <a:lnSpc>
                          <a:spcPct val="115000"/>
                        </a:lnSpc>
                        <a:spcAft>
                          <a:spcPts val="0"/>
                        </a:spcAft>
                      </a:pPr>
                      <a:r>
                        <a:rPr lang="nl-NL" sz="200">
                          <a:effectLst/>
                        </a:rPr>
                        <a:t>(structuur)visiedocument</a:t>
                      </a:r>
                      <a:endParaRPr lang="en-GB" sz="200">
                        <a:effectLst/>
                      </a:endParaRPr>
                    </a:p>
                    <a:p>
                      <a:pPr>
                        <a:lnSpc>
                          <a:spcPct val="115000"/>
                        </a:lnSpc>
                        <a:spcAft>
                          <a:spcPts val="0"/>
                        </a:spcAft>
                      </a:pPr>
                      <a:r>
                        <a:rPr lang="nl-NL" sz="200">
                          <a:effectLst/>
                        </a:rPr>
                        <a:t> </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extLst>
                  <a:ext uri="{0D108BD9-81ED-4DB2-BD59-A6C34878D82A}">
                    <a16:rowId xmlns:a16="http://schemas.microsoft.com/office/drawing/2014/main" val="3368113375"/>
                  </a:ext>
                </a:extLst>
              </a:tr>
              <a:tr h="347287">
                <a:tc>
                  <a:txBody>
                    <a:bodyPr/>
                    <a:lstStyle/>
                    <a:p>
                      <a:pPr marL="342900" lvl="0" indent="-342900" algn="just">
                        <a:lnSpc>
                          <a:spcPct val="115000"/>
                        </a:lnSpc>
                        <a:spcAft>
                          <a:spcPts val="0"/>
                        </a:spcAft>
                        <a:buFont typeface="+mj-lt"/>
                        <a:buAutoNum type="arabicPeriod"/>
                      </a:pPr>
                      <a:r>
                        <a:rPr lang="nl-NL" sz="200">
                          <a:effectLst/>
                        </a:rPr>
                        <a:t> </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gn="just">
                        <a:lnSpc>
                          <a:spcPct val="115000"/>
                        </a:lnSpc>
                        <a:spcAft>
                          <a:spcPts val="0"/>
                        </a:spcAft>
                      </a:pPr>
                      <a:r>
                        <a:rPr lang="nl-NL" sz="200">
                          <a:effectLst/>
                        </a:rPr>
                        <a:t>Ontwerpen</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Het ontwerp kan een plan, model, advies, ruimtelijk of technisch ontwerp zijn. Je maakt het ontwerp op basis van een opgesteld programma van eisen, je onderzoekt verschillende oplossingen en varianten en maakt een afgewogen keuze.</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Je maakt een ruimtelijke ontwerp  en/of advies voor een bestaande omgeving op basis van (eerder gemaakte) specificaties en op basis van analyse en onderzoek. Je onderzoekt verschillende oplossingen en varianten en maakt een afgewogen keuze.</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Ruimtelijke ingrepen en/of maatregelen </a:t>
                      </a:r>
                      <a:br>
                        <a:rPr lang="nl-NL" sz="200">
                          <a:effectLst/>
                        </a:rPr>
                      </a:br>
                      <a:r>
                        <a:rPr lang="nl-NL" sz="200">
                          <a:effectLst/>
                        </a:rPr>
                        <a:t>Sustainable Urban Mobility Plan (SUMP)</a:t>
                      </a:r>
                      <a:endParaRPr lang="en-GB" sz="200">
                        <a:effectLst/>
                      </a:endParaRPr>
                    </a:p>
                    <a:p>
                      <a:pPr>
                        <a:lnSpc>
                          <a:spcPct val="115000"/>
                        </a:lnSpc>
                        <a:spcAft>
                          <a:spcPts val="0"/>
                        </a:spcAft>
                      </a:pPr>
                      <a:r>
                        <a:rPr lang="nl-NL" sz="200">
                          <a:effectLst/>
                        </a:rPr>
                        <a:t>Adviesrapport</a:t>
                      </a:r>
                      <a:endParaRPr lang="en-GB" sz="200">
                        <a:effectLst/>
                      </a:endParaRPr>
                    </a:p>
                    <a:p>
                      <a:pPr>
                        <a:lnSpc>
                          <a:spcPct val="115000"/>
                        </a:lnSpc>
                        <a:spcAft>
                          <a:spcPts val="0"/>
                        </a:spcAft>
                      </a:pPr>
                      <a:r>
                        <a:rPr lang="nl-NL" sz="200">
                          <a:effectLst/>
                        </a:rPr>
                        <a:t>Scenariostudie </a:t>
                      </a:r>
                      <a:endParaRPr lang="en-GB" sz="200">
                        <a:effectLst/>
                      </a:endParaRPr>
                    </a:p>
                    <a:p>
                      <a:pPr>
                        <a:lnSpc>
                          <a:spcPct val="115000"/>
                        </a:lnSpc>
                        <a:spcAft>
                          <a:spcPts val="0"/>
                        </a:spcAft>
                      </a:pPr>
                      <a:r>
                        <a:rPr lang="nl-NL" sz="200">
                          <a:effectLst/>
                        </a:rPr>
                        <a:t>Beeldkwaliteitsplan</a:t>
                      </a:r>
                      <a:endParaRPr lang="en-GB" sz="200">
                        <a:effectLst/>
                      </a:endParaRPr>
                    </a:p>
                    <a:p>
                      <a:pPr>
                        <a:lnSpc>
                          <a:spcPct val="115000"/>
                        </a:lnSpc>
                        <a:spcAft>
                          <a:spcPts val="0"/>
                        </a:spcAft>
                      </a:pPr>
                      <a:r>
                        <a:rPr lang="nl-NL" sz="200">
                          <a:effectLst/>
                        </a:rPr>
                        <a:t>Stedenbouwkundig plan op alle schaalniveaus</a:t>
                      </a:r>
                      <a:endParaRPr lang="en-GB" sz="200">
                        <a:effectLst/>
                      </a:endParaRPr>
                    </a:p>
                    <a:p>
                      <a:pPr>
                        <a:lnSpc>
                          <a:spcPct val="115000"/>
                        </a:lnSpc>
                        <a:spcAft>
                          <a:spcPts val="0"/>
                        </a:spcAft>
                      </a:pPr>
                      <a:r>
                        <a:rPr lang="nl-NL" sz="200">
                          <a:effectLst/>
                        </a:rPr>
                        <a:t>Model-/variant-studies</a:t>
                      </a:r>
                      <a:endParaRPr lang="en-GB" sz="200">
                        <a:effectLst/>
                      </a:endParaRPr>
                    </a:p>
                    <a:p>
                      <a:pPr>
                        <a:lnSpc>
                          <a:spcPct val="115000"/>
                        </a:lnSpc>
                        <a:spcAft>
                          <a:spcPts val="0"/>
                        </a:spcAft>
                      </a:pPr>
                      <a:r>
                        <a:rPr lang="nl-NL" sz="200">
                          <a:effectLst/>
                        </a:rPr>
                        <a:t>Bestemmingsplan</a:t>
                      </a:r>
                      <a:endParaRPr lang="en-GB" sz="200">
                        <a:effectLst/>
                      </a:endParaRPr>
                    </a:p>
                    <a:p>
                      <a:pPr>
                        <a:lnSpc>
                          <a:spcPct val="115000"/>
                        </a:lnSpc>
                        <a:spcAft>
                          <a:spcPts val="0"/>
                        </a:spcAft>
                      </a:pPr>
                      <a:r>
                        <a:rPr lang="nl-NL" sz="200">
                          <a:effectLst/>
                        </a:rPr>
                        <a:t>Visualisaties</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extLst>
                  <a:ext uri="{0D108BD9-81ED-4DB2-BD59-A6C34878D82A}">
                    <a16:rowId xmlns:a16="http://schemas.microsoft.com/office/drawing/2014/main" val="384578591"/>
                  </a:ext>
                </a:extLst>
              </a:tr>
              <a:tr h="360709">
                <a:tc>
                  <a:txBody>
                    <a:bodyPr/>
                    <a:lstStyle/>
                    <a:p>
                      <a:pPr marL="342900" lvl="0" indent="-342900" algn="just">
                        <a:lnSpc>
                          <a:spcPct val="115000"/>
                        </a:lnSpc>
                        <a:spcAft>
                          <a:spcPts val="0"/>
                        </a:spcAft>
                        <a:buFont typeface="+mj-lt"/>
                        <a:buAutoNum type="arabicPeriod"/>
                      </a:pPr>
                      <a:r>
                        <a:rPr lang="nl-NL" sz="200">
                          <a:effectLst/>
                        </a:rPr>
                        <a:t> </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gn="just">
                        <a:lnSpc>
                          <a:spcPct val="115000"/>
                        </a:lnSpc>
                        <a:spcAft>
                          <a:spcPts val="0"/>
                        </a:spcAft>
                      </a:pPr>
                      <a:r>
                        <a:rPr lang="nl-NL" sz="200">
                          <a:effectLst/>
                        </a:rPr>
                        <a:t>Specificeren</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Je maakt een specificatie in verband met het formuleren van ambities, randvoorwaarden en haalbaarheden, zodanig dat dit richting geeft aan het product. Je werkt een ontwerp nader uit, passend bij de gestelde eisen. Deze eisen zijn specifiek voor de beroepsgroep en behelzen de kwaliteitseisen van het op te leveren product.</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Je bent in staat om op basis van analyses te komen tot specifieke ambities, randvoorwaarden en uitgangspunten voor ruimtelijke en sociaal/maatschappelijke opgaven. Deze eisen zijn specifiek voor de beroepsgroep en behelzen de kwaliteitseisen van het op te leveren product.</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Ruimtelijke analyse</a:t>
                      </a:r>
                      <a:br>
                        <a:rPr lang="nl-NL" sz="200">
                          <a:effectLst/>
                        </a:rPr>
                      </a:br>
                      <a:r>
                        <a:rPr lang="nl-NL" sz="200">
                          <a:effectLst/>
                        </a:rPr>
                        <a:t>Programma van eisen (PvE) </a:t>
                      </a:r>
                      <a:endParaRPr lang="en-GB" sz="200">
                        <a:effectLst/>
                      </a:endParaRPr>
                    </a:p>
                    <a:p>
                      <a:pPr>
                        <a:spcAft>
                          <a:spcPts val="0"/>
                        </a:spcAft>
                      </a:pPr>
                      <a:r>
                        <a:rPr lang="nl-NL" sz="200">
                          <a:effectLst/>
                        </a:rPr>
                        <a:t>SWOT-analyse</a:t>
                      </a:r>
                      <a:endParaRPr lang="en-GB" sz="200">
                        <a:effectLst/>
                      </a:endParaRPr>
                    </a:p>
                    <a:p>
                      <a:pPr>
                        <a:spcAft>
                          <a:spcPts val="0"/>
                        </a:spcAft>
                      </a:pPr>
                      <a:r>
                        <a:rPr lang="nl-NL" sz="200">
                          <a:effectLst/>
                        </a:rPr>
                        <a:t>Kansen bedreigingen kaart</a:t>
                      </a:r>
                      <a:br>
                        <a:rPr lang="nl-NL" sz="200">
                          <a:effectLst/>
                        </a:rPr>
                      </a:br>
                      <a:r>
                        <a:rPr lang="nl-NL" sz="200">
                          <a:effectLst/>
                        </a:rPr>
                        <a:t>Nota van uitgangspunten</a:t>
                      </a:r>
                      <a:endParaRPr lang="en-GB" sz="200">
                        <a:effectLst/>
                      </a:endParaRPr>
                    </a:p>
                    <a:p>
                      <a:pPr>
                        <a:lnSpc>
                          <a:spcPct val="115000"/>
                        </a:lnSpc>
                        <a:spcAft>
                          <a:spcPts val="0"/>
                        </a:spcAft>
                      </a:pPr>
                      <a:r>
                        <a:rPr lang="nl-NL" sz="200">
                          <a:effectLst/>
                        </a:rPr>
                        <a:t>Risico-analyse</a:t>
                      </a:r>
                      <a:br>
                        <a:rPr lang="nl-NL" sz="200">
                          <a:effectLst/>
                        </a:rPr>
                      </a:br>
                      <a:r>
                        <a:rPr lang="nl-NL" sz="200">
                          <a:effectLst/>
                        </a:rPr>
                        <a:t>Stakeholdersanalyse</a:t>
                      </a:r>
                      <a:endParaRPr lang="en-GB" sz="200">
                        <a:effectLst/>
                      </a:endParaRPr>
                    </a:p>
                    <a:p>
                      <a:pPr>
                        <a:spcAft>
                          <a:spcPts val="0"/>
                        </a:spcAft>
                      </a:pPr>
                      <a:r>
                        <a:rPr lang="nl-NL" sz="200">
                          <a:effectLst/>
                        </a:rPr>
                        <a:t>Analyse-kaarten</a:t>
                      </a:r>
                      <a:endParaRPr lang="en-GB" sz="200">
                        <a:effectLst/>
                      </a:endParaRPr>
                    </a:p>
                    <a:p>
                      <a:pPr>
                        <a:spcAft>
                          <a:spcPts val="0"/>
                        </a:spcAft>
                      </a:pPr>
                      <a:r>
                        <a:rPr lang="nl-NL" sz="200">
                          <a:effectLst/>
                        </a:rPr>
                        <a:t>Best practice studie en referentie-projecten</a:t>
                      </a:r>
                      <a:endParaRPr lang="en-GB" sz="200">
                        <a:effectLst/>
                      </a:endParaRPr>
                    </a:p>
                    <a:p>
                      <a:pPr>
                        <a:lnSpc>
                          <a:spcPct val="115000"/>
                        </a:lnSpc>
                        <a:spcAft>
                          <a:spcPts val="0"/>
                        </a:spcAft>
                      </a:pPr>
                      <a:r>
                        <a:rPr lang="nl-NL" sz="200">
                          <a:effectLst/>
                        </a:rPr>
                        <a:t>Offerte en projectplan</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extLst>
                  <a:ext uri="{0D108BD9-81ED-4DB2-BD59-A6C34878D82A}">
                    <a16:rowId xmlns:a16="http://schemas.microsoft.com/office/drawing/2014/main" val="2906009415"/>
                  </a:ext>
                </a:extLst>
              </a:tr>
              <a:tr h="231525">
                <a:tc>
                  <a:txBody>
                    <a:bodyPr/>
                    <a:lstStyle/>
                    <a:p>
                      <a:pPr marL="342900" lvl="0" indent="-342900" algn="just">
                        <a:lnSpc>
                          <a:spcPct val="115000"/>
                        </a:lnSpc>
                        <a:spcAft>
                          <a:spcPts val="0"/>
                        </a:spcAft>
                        <a:buFont typeface="+mj-lt"/>
                        <a:buAutoNum type="arabicPeriod"/>
                      </a:pPr>
                      <a:r>
                        <a:rPr lang="nl-NL" sz="200">
                          <a:effectLst/>
                        </a:rPr>
                        <a:t> </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gn="just">
                        <a:lnSpc>
                          <a:spcPct val="115000"/>
                        </a:lnSpc>
                        <a:spcAft>
                          <a:spcPts val="0"/>
                        </a:spcAft>
                      </a:pPr>
                      <a:r>
                        <a:rPr lang="nl-NL" sz="200">
                          <a:effectLst/>
                        </a:rPr>
                        <a:t>Realiseren</a:t>
                      </a:r>
                      <a:endParaRPr lang="en-GB" sz="200">
                        <a:effectLst/>
                      </a:endParaRPr>
                    </a:p>
                    <a:p>
                      <a:pPr marL="457200" algn="just">
                        <a:lnSpc>
                          <a:spcPct val="115000"/>
                        </a:lnSpc>
                        <a:spcAft>
                          <a:spcPts val="0"/>
                        </a:spcAft>
                      </a:pPr>
                      <a:r>
                        <a:rPr lang="nl-NL" sz="200">
                          <a:effectLst/>
                        </a:rPr>
                        <a:t> </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Je brengt een ontwerp tot uitvoering door voorbereiden, handhaven, bewaken en bijsturen van de realisatie.</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Je ontwikkelt een concrete gedetailleerd oplossing voor een ruimtelijke opgave en kunt een grotere opgave uitwerken in deeluitwerkingen en/of concrete maatregelen. Je kunt deze begeleiden gedurende de voorbereiding en de realisatie.</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Planning en fasering ( voor uitvoering)</a:t>
                      </a:r>
                      <a:endParaRPr lang="en-GB" sz="200">
                        <a:effectLst/>
                      </a:endParaRPr>
                    </a:p>
                    <a:p>
                      <a:pPr>
                        <a:lnSpc>
                          <a:spcPct val="115000"/>
                        </a:lnSpc>
                        <a:spcAft>
                          <a:spcPts val="0"/>
                        </a:spcAft>
                      </a:pPr>
                      <a:r>
                        <a:rPr lang="nl-NL" sz="200">
                          <a:effectLst/>
                        </a:rPr>
                        <a:t>Stappenplan voor implementatie, inclusief  </a:t>
                      </a:r>
                      <a:endParaRPr lang="en-GB" sz="200">
                        <a:effectLst/>
                      </a:endParaRPr>
                    </a:p>
                    <a:p>
                      <a:pPr>
                        <a:lnSpc>
                          <a:spcPct val="115000"/>
                        </a:lnSpc>
                        <a:spcAft>
                          <a:spcPts val="0"/>
                        </a:spcAft>
                      </a:pPr>
                      <a:r>
                        <a:rPr lang="nl-NL" sz="200">
                          <a:effectLst/>
                        </a:rPr>
                        <a:t>beslismomenten </a:t>
                      </a:r>
                      <a:endParaRPr lang="en-GB" sz="200">
                        <a:effectLst/>
                      </a:endParaRPr>
                    </a:p>
                    <a:p>
                      <a:pPr>
                        <a:lnSpc>
                          <a:spcPct val="115000"/>
                        </a:lnSpc>
                        <a:spcAft>
                          <a:spcPts val="0"/>
                        </a:spcAft>
                      </a:pPr>
                      <a:r>
                        <a:rPr lang="nl-NL" sz="200">
                          <a:effectLst/>
                        </a:rPr>
                        <a:t>Detailuitwerkingen voor infrastructuur en openbare ruimte</a:t>
                      </a:r>
                      <a:endParaRPr lang="en-GB" sz="200">
                        <a:effectLst/>
                      </a:endParaRPr>
                    </a:p>
                    <a:p>
                      <a:pPr>
                        <a:lnSpc>
                          <a:spcPct val="115000"/>
                        </a:lnSpc>
                        <a:spcAft>
                          <a:spcPts val="0"/>
                        </a:spcAft>
                      </a:pPr>
                      <a:r>
                        <a:rPr lang="nl-NL" sz="200">
                          <a:effectLst/>
                        </a:rPr>
                        <a:t> </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extLst>
                  <a:ext uri="{0D108BD9-81ED-4DB2-BD59-A6C34878D82A}">
                    <a16:rowId xmlns:a16="http://schemas.microsoft.com/office/drawing/2014/main" val="3986585939"/>
                  </a:ext>
                </a:extLst>
              </a:tr>
              <a:tr h="270112">
                <a:tc>
                  <a:txBody>
                    <a:bodyPr/>
                    <a:lstStyle/>
                    <a:p>
                      <a:pPr marL="342900" lvl="0" indent="-342900" algn="just">
                        <a:lnSpc>
                          <a:spcPct val="115000"/>
                        </a:lnSpc>
                        <a:spcAft>
                          <a:spcPts val="0"/>
                        </a:spcAft>
                        <a:buFont typeface="+mj-lt"/>
                        <a:buAutoNum type="arabicPeriod"/>
                      </a:pPr>
                      <a:r>
                        <a:rPr lang="nl-NL" sz="200">
                          <a:effectLst/>
                        </a:rPr>
                        <a:t> </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gn="just">
                        <a:lnSpc>
                          <a:spcPct val="115000"/>
                        </a:lnSpc>
                        <a:spcAft>
                          <a:spcPts val="0"/>
                        </a:spcAft>
                      </a:pPr>
                      <a:r>
                        <a:rPr lang="nl-NL" sz="200">
                          <a:effectLst/>
                        </a:rPr>
                        <a:t>Beheren</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Je maakt een beheer- en onderhoudsplan voor het behouden van de gerealiseerde kwaliteit.</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Je bent in staat plannen te maken die de kwaliteit van de leefomgeving in stand houden of updaten. Dit doe je in samenspraak met betrokkenen (stakeholders). Hiervoor benut je nieuwe standaarden afkomstig uit het vakgebied en relevante andere disciplines.</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Kostenramingen en ontwikkelbegroting / exploitatie / GREX</a:t>
                      </a:r>
                      <a:endParaRPr lang="en-GB" sz="200">
                        <a:effectLst/>
                      </a:endParaRPr>
                    </a:p>
                    <a:p>
                      <a:pPr>
                        <a:lnSpc>
                          <a:spcPct val="115000"/>
                        </a:lnSpc>
                        <a:spcAft>
                          <a:spcPts val="0"/>
                        </a:spcAft>
                      </a:pPr>
                      <a:r>
                        <a:rPr lang="en-GB" sz="200">
                          <a:effectLst/>
                        </a:rPr>
                        <a:t>Beheer- en onderhoudsplan</a:t>
                      </a:r>
                      <a:br>
                        <a:rPr lang="en-GB" sz="200">
                          <a:effectLst/>
                        </a:rPr>
                      </a:br>
                      <a:r>
                        <a:rPr lang="en-GB" sz="200">
                          <a:effectLst/>
                        </a:rPr>
                        <a:t>DBFM (Design, Build, Finance and Maintain-contract)</a:t>
                      </a:r>
                    </a:p>
                    <a:p>
                      <a:pPr>
                        <a:lnSpc>
                          <a:spcPct val="115000"/>
                        </a:lnSpc>
                        <a:spcAft>
                          <a:spcPts val="0"/>
                        </a:spcAft>
                      </a:pPr>
                      <a:r>
                        <a:rPr lang="nl-NL" sz="200">
                          <a:effectLst/>
                        </a:rPr>
                        <a:t>Demontabel en circulair bouwen</a:t>
                      </a:r>
                      <a:endParaRPr lang="en-GB" sz="200">
                        <a:effectLst/>
                      </a:endParaRPr>
                    </a:p>
                    <a:p>
                      <a:pPr>
                        <a:lnSpc>
                          <a:spcPct val="115000"/>
                        </a:lnSpc>
                        <a:spcAft>
                          <a:spcPts val="0"/>
                        </a:spcAft>
                      </a:pPr>
                      <a:r>
                        <a:rPr lang="nl-NL" sz="200">
                          <a:effectLst/>
                        </a:rPr>
                        <a:t>Beheerparagraaf bij ontwerp / plan</a:t>
                      </a:r>
                      <a:endParaRPr lang="en-GB" sz="200">
                        <a:effectLst/>
                      </a:endParaRPr>
                    </a:p>
                    <a:p>
                      <a:pPr>
                        <a:lnSpc>
                          <a:spcPct val="115000"/>
                        </a:lnSpc>
                        <a:spcAft>
                          <a:spcPts val="0"/>
                        </a:spcAft>
                      </a:pPr>
                      <a:r>
                        <a:rPr lang="nl-NL" sz="200">
                          <a:effectLst/>
                        </a:rPr>
                        <a:t>Formele / juridische paragraaf</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extLst>
                  <a:ext uri="{0D108BD9-81ED-4DB2-BD59-A6C34878D82A}">
                    <a16:rowId xmlns:a16="http://schemas.microsoft.com/office/drawing/2014/main" val="2140141703"/>
                  </a:ext>
                </a:extLst>
              </a:tr>
              <a:tr h="342254">
                <a:tc>
                  <a:txBody>
                    <a:bodyPr/>
                    <a:lstStyle/>
                    <a:p>
                      <a:pPr marL="342900" lvl="0" indent="-342900">
                        <a:lnSpc>
                          <a:spcPct val="115000"/>
                        </a:lnSpc>
                        <a:spcAft>
                          <a:spcPts val="0"/>
                        </a:spcAft>
                        <a:buFont typeface="+mj-lt"/>
                        <a:buAutoNum type="arabicPeriod"/>
                      </a:pPr>
                      <a:r>
                        <a:rPr lang="nl-NL" sz="200">
                          <a:effectLst/>
                        </a:rPr>
                        <a:t> </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monitoren, toetsen en evalueren</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Je bent in staat de opgeleverde resultaten objectief te bewaken en beoordelen. Aansluitend hierop kun je aanpassingen en verbetervoorstellen maken en deze inbrengen.</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Je bent in staat met behulp van state-of-the-art tools (Urban Intelligence) en data de behoeftes van mensen ten aanzien van ruimtegebruik te meten, visueel weer te geven en te voorspellen. Met oog voor de effecten op duurzaamheid en leefbaarheid formuleer je op basis daarvan de randvoorwaarden voor te nemen ingrepen.</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spcAft>
                          <a:spcPts val="0"/>
                        </a:spcAft>
                      </a:pPr>
                      <a:r>
                        <a:rPr lang="nl-NL" sz="200">
                          <a:effectLst/>
                        </a:rPr>
                        <a:t>Evaluatie- en monitoringsplan</a:t>
                      </a:r>
                      <a:endParaRPr lang="en-GB" sz="200">
                        <a:effectLst/>
                      </a:endParaRPr>
                    </a:p>
                    <a:p>
                      <a:pPr>
                        <a:lnSpc>
                          <a:spcPct val="115000"/>
                        </a:lnSpc>
                        <a:spcAft>
                          <a:spcPts val="0"/>
                        </a:spcAft>
                      </a:pPr>
                      <a:r>
                        <a:rPr lang="nl-NL" sz="200">
                          <a:effectLst/>
                        </a:rPr>
                        <a:t>Evaluatieproducten bijv simulatie-studie, </a:t>
                      </a:r>
                      <a:br>
                        <a:rPr lang="nl-NL" sz="200">
                          <a:effectLst/>
                        </a:rPr>
                      </a:br>
                      <a:r>
                        <a:rPr lang="nl-NL" sz="200">
                          <a:effectLst/>
                        </a:rPr>
                        <a:t>Milieu-effectrapportage (MER)</a:t>
                      </a:r>
                      <a:endParaRPr lang="en-GB" sz="200">
                        <a:effectLst/>
                      </a:endParaRPr>
                    </a:p>
                    <a:p>
                      <a:pPr>
                        <a:lnSpc>
                          <a:spcPct val="115000"/>
                        </a:lnSpc>
                        <a:spcAft>
                          <a:spcPts val="0"/>
                        </a:spcAft>
                      </a:pPr>
                      <a:r>
                        <a:rPr lang="nl-NL" sz="200">
                          <a:effectLst/>
                        </a:rPr>
                        <a:t>Voortgangsrapportage</a:t>
                      </a:r>
                      <a:endParaRPr lang="en-GB" sz="200">
                        <a:effectLst/>
                      </a:endParaRPr>
                    </a:p>
                    <a:p>
                      <a:pPr>
                        <a:lnSpc>
                          <a:spcPct val="115000"/>
                        </a:lnSpc>
                        <a:spcAft>
                          <a:spcPts val="0"/>
                        </a:spcAft>
                      </a:pPr>
                      <a:r>
                        <a:rPr lang="nl-NL" sz="200">
                          <a:effectLst/>
                        </a:rPr>
                        <a:t>Kosten-baten analyse (overzicht)</a:t>
                      </a:r>
                      <a:endParaRPr lang="en-GB" sz="200">
                        <a:effectLst/>
                      </a:endParaRPr>
                    </a:p>
                    <a:p>
                      <a:pPr>
                        <a:lnSpc>
                          <a:spcPct val="115000"/>
                        </a:lnSpc>
                        <a:spcAft>
                          <a:spcPts val="0"/>
                        </a:spcAft>
                      </a:pPr>
                      <a:r>
                        <a:rPr lang="nl-NL" sz="200">
                          <a:effectLst/>
                        </a:rPr>
                        <a:t>Financiële en juridische haalbaarheidsstudie of paragraaf</a:t>
                      </a:r>
                      <a:br>
                        <a:rPr lang="nl-NL" sz="200">
                          <a:effectLst/>
                        </a:rPr>
                      </a:br>
                      <a:r>
                        <a:rPr lang="nl-NL" sz="200">
                          <a:effectLst/>
                        </a:rPr>
                        <a:t>Uitvoerbaarheid</a:t>
                      </a:r>
                      <a:br>
                        <a:rPr lang="nl-NL" sz="200">
                          <a:effectLst/>
                        </a:rPr>
                      </a:br>
                      <a:r>
                        <a:rPr lang="nl-NL" sz="200">
                          <a:effectLst/>
                        </a:rPr>
                        <a:t>Maatschappelijke haalbaarheid</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extLst>
                  <a:ext uri="{0D108BD9-81ED-4DB2-BD59-A6C34878D82A}">
                    <a16:rowId xmlns:a16="http://schemas.microsoft.com/office/drawing/2014/main" val="1443065919"/>
                  </a:ext>
                </a:extLst>
              </a:tr>
              <a:tr h="308700">
                <a:tc>
                  <a:txBody>
                    <a:bodyPr/>
                    <a:lstStyle/>
                    <a:p>
                      <a:pPr marL="342900" lvl="0" indent="-342900">
                        <a:lnSpc>
                          <a:spcPct val="115000"/>
                        </a:lnSpc>
                        <a:spcAft>
                          <a:spcPts val="0"/>
                        </a:spcAft>
                        <a:buFont typeface="+mj-lt"/>
                        <a:buAutoNum type="arabicPeriod"/>
                      </a:pPr>
                      <a:r>
                        <a:rPr lang="nl-NL" sz="200">
                          <a:effectLst/>
                        </a:rPr>
                        <a:t> </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onderzoeken</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Je bent in staat een vraagstuk te analyseren en de vraag te identificeren. Je kunt praktijkgericht onderzoek opzetten en uitvoeren. </a:t>
                      </a:r>
                      <a:endParaRPr lang="en-GB" sz="200">
                        <a:effectLst/>
                      </a:endParaRPr>
                    </a:p>
                    <a:p>
                      <a:pPr>
                        <a:lnSpc>
                          <a:spcPct val="115000"/>
                        </a:lnSpc>
                        <a:spcAft>
                          <a:spcPts val="0"/>
                        </a:spcAft>
                      </a:pPr>
                      <a:r>
                        <a:rPr lang="nl-NL" sz="200">
                          <a:effectLst/>
                        </a:rPr>
                        <a:t> </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Je bent in staat een ruimtelijk/maatschappelijk vraagstuk te analyseren en de vraag een opdrachtgever te identificeren. Je kunt toegepast onderzoek opzetten, uitvoeren en beoordelen in een iteratief proces. Je maakt gebruik van geschikte methoden en technieken en hanteert daarbij een kritische, onderzoekende en ondernemende houding.</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Onderzoeksopzet</a:t>
                      </a:r>
                      <a:endParaRPr lang="en-GB" sz="200">
                        <a:effectLst/>
                      </a:endParaRPr>
                    </a:p>
                    <a:p>
                      <a:pPr>
                        <a:lnSpc>
                          <a:spcPct val="115000"/>
                        </a:lnSpc>
                        <a:spcAft>
                          <a:spcPts val="0"/>
                        </a:spcAft>
                      </a:pPr>
                      <a:r>
                        <a:rPr lang="nl-NL" sz="200">
                          <a:effectLst/>
                        </a:rPr>
                        <a:t>Bureau en literatuur onderzoek</a:t>
                      </a:r>
                      <a:endParaRPr lang="en-GB" sz="200">
                        <a:effectLst/>
                      </a:endParaRPr>
                    </a:p>
                    <a:p>
                      <a:pPr>
                        <a:lnSpc>
                          <a:spcPct val="115000"/>
                        </a:lnSpc>
                        <a:spcAft>
                          <a:spcPts val="0"/>
                        </a:spcAft>
                      </a:pPr>
                      <a:r>
                        <a:rPr lang="nl-NL" sz="200">
                          <a:effectLst/>
                        </a:rPr>
                        <a:t>Kwalitatief, kwantitatief en ontwerpend onderzoek </a:t>
                      </a:r>
                      <a:endParaRPr lang="en-GB" sz="200">
                        <a:effectLst/>
                      </a:endParaRPr>
                    </a:p>
                    <a:p>
                      <a:pPr>
                        <a:lnSpc>
                          <a:spcPct val="115000"/>
                        </a:lnSpc>
                        <a:spcAft>
                          <a:spcPts val="0"/>
                        </a:spcAft>
                      </a:pPr>
                      <a:r>
                        <a:rPr lang="nl-NL" sz="200">
                          <a:effectLst/>
                        </a:rPr>
                        <a:t>Statistische analyse</a:t>
                      </a:r>
                      <a:endParaRPr lang="en-GB" sz="200">
                        <a:effectLst/>
                      </a:endParaRPr>
                    </a:p>
                    <a:p>
                      <a:pPr>
                        <a:spcAft>
                          <a:spcPts val="0"/>
                        </a:spcAft>
                      </a:pPr>
                      <a:r>
                        <a:rPr lang="nl-NL" sz="200">
                          <a:effectLst/>
                        </a:rPr>
                        <a:t>Multicriteria analyse</a:t>
                      </a:r>
                      <a:endParaRPr lang="en-GB" sz="200">
                        <a:effectLst/>
                      </a:endParaRPr>
                    </a:p>
                    <a:p>
                      <a:pPr>
                        <a:spcAft>
                          <a:spcPts val="0"/>
                        </a:spcAft>
                      </a:pPr>
                      <a:r>
                        <a:rPr lang="nl-NL" sz="200">
                          <a:effectLst/>
                        </a:rPr>
                        <a:t> </a:t>
                      </a:r>
                      <a:endParaRPr lang="en-GB" sz="200">
                        <a:effectLst/>
                        <a:latin typeface="Calibri" panose="020F0502020204030204" pitchFamily="34" charset="0"/>
                      </a:endParaRPr>
                    </a:p>
                  </a:txBody>
                  <a:tcPr marL="15099" marR="15099" marT="0" marB="0"/>
                </a:tc>
                <a:extLst>
                  <a:ext uri="{0D108BD9-81ED-4DB2-BD59-A6C34878D82A}">
                    <a16:rowId xmlns:a16="http://schemas.microsoft.com/office/drawing/2014/main" val="1056769204"/>
                  </a:ext>
                </a:extLst>
              </a:tr>
              <a:tr h="347287">
                <a:tc>
                  <a:txBody>
                    <a:bodyPr/>
                    <a:lstStyle/>
                    <a:p>
                      <a:pPr marL="342900" lvl="0" indent="-342900">
                        <a:lnSpc>
                          <a:spcPct val="115000"/>
                        </a:lnSpc>
                        <a:spcAft>
                          <a:spcPts val="0"/>
                        </a:spcAft>
                        <a:buFont typeface="+mj-lt"/>
                        <a:buAutoNum type="arabicPeriod"/>
                      </a:pPr>
                      <a:r>
                        <a:rPr lang="nl-NL" sz="200">
                          <a:effectLst/>
                        </a:rPr>
                        <a:t> </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communiceren en samenwerken</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Je brengt beroepsgerichte informatie over naar het beroepenveld, collega’s en de vast te stellen doelgroepen (klanten, opdrachtgevers, betrokkenen). Je bent in staat zowel intern als extern te communiceren op een, voor de doelgroep, passende wijze. Communiceren bevat het gehele spectrum waarop informatie ontvangen, gegeven en gedeeld wordt. Je bent gericht op samenwerken en constructief afstemmen met betrokkenen en de doelgroepen.</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Je brengt beroepsgerichte informatie over naar de betrokken doelgroepen (klanten, opdrachtgevers, betrokkenen) in het ruimtelijk domein (zowel intern als extern).</a:t>
                      </a:r>
                      <a:endParaRPr lang="en-GB" sz="200">
                        <a:effectLst/>
                      </a:endParaRPr>
                    </a:p>
                    <a:p>
                      <a:pPr>
                        <a:lnSpc>
                          <a:spcPct val="115000"/>
                        </a:lnSpc>
                        <a:spcAft>
                          <a:spcPts val="0"/>
                        </a:spcAft>
                      </a:pPr>
                      <a:r>
                        <a:rPr lang="nl-NL" sz="200">
                          <a:effectLst/>
                        </a:rPr>
                        <a:t>Je bent in staat om constructief met verschillende doelgroepen samen te werken naan ruimtelijke opgaven.</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Projectpresentatie, vergadering en/of workshop</a:t>
                      </a:r>
                      <a:endParaRPr lang="en-GB" sz="200">
                        <a:effectLst/>
                      </a:endParaRPr>
                    </a:p>
                    <a:p>
                      <a:pPr>
                        <a:lnSpc>
                          <a:spcPct val="115000"/>
                        </a:lnSpc>
                        <a:spcAft>
                          <a:spcPts val="0"/>
                        </a:spcAft>
                      </a:pPr>
                      <a:r>
                        <a:rPr lang="nl-NL" sz="200">
                          <a:effectLst/>
                        </a:rPr>
                        <a:t>Brochure, blog en vlog</a:t>
                      </a:r>
                      <a:endParaRPr lang="en-GB" sz="200">
                        <a:effectLst/>
                      </a:endParaRPr>
                    </a:p>
                    <a:p>
                      <a:pPr>
                        <a:lnSpc>
                          <a:spcPct val="115000"/>
                        </a:lnSpc>
                        <a:spcAft>
                          <a:spcPts val="0"/>
                        </a:spcAft>
                      </a:pPr>
                      <a:r>
                        <a:rPr lang="nl-NL" sz="200">
                          <a:effectLst/>
                        </a:rPr>
                        <a:t>Website, App</a:t>
                      </a:r>
                      <a:endParaRPr lang="en-GB" sz="200">
                        <a:effectLst/>
                      </a:endParaRPr>
                    </a:p>
                    <a:p>
                      <a:pPr>
                        <a:lnSpc>
                          <a:spcPct val="115000"/>
                        </a:lnSpc>
                        <a:spcAft>
                          <a:spcPts val="0"/>
                        </a:spcAft>
                      </a:pPr>
                      <a:r>
                        <a:rPr lang="nl-NL" sz="200">
                          <a:effectLst/>
                        </a:rPr>
                        <a:t>Social Media-uiting </a:t>
                      </a:r>
                      <a:endParaRPr lang="en-GB" sz="200">
                        <a:effectLst/>
                      </a:endParaRPr>
                    </a:p>
                    <a:p>
                      <a:pPr>
                        <a:lnSpc>
                          <a:spcPct val="115000"/>
                        </a:lnSpc>
                        <a:spcAft>
                          <a:spcPts val="0"/>
                        </a:spcAft>
                      </a:pPr>
                      <a:r>
                        <a:rPr lang="nl-NL" sz="200">
                          <a:effectLst/>
                        </a:rPr>
                        <a:t>Verbeeldingen / paneel</a:t>
                      </a:r>
                      <a:endParaRPr lang="en-GB" sz="200">
                        <a:effectLst/>
                      </a:endParaRPr>
                    </a:p>
                    <a:p>
                      <a:pPr>
                        <a:lnSpc>
                          <a:spcPct val="115000"/>
                        </a:lnSpc>
                        <a:spcAft>
                          <a:spcPts val="0"/>
                        </a:spcAft>
                      </a:pPr>
                      <a:r>
                        <a:rPr lang="nl-NL" sz="200">
                          <a:effectLst/>
                        </a:rPr>
                        <a:t>Organisatie participatie: Workshop of informatieavond</a:t>
                      </a:r>
                      <a:endParaRPr lang="en-GB" sz="200">
                        <a:effectLst/>
                      </a:endParaRPr>
                    </a:p>
                    <a:p>
                      <a:pPr>
                        <a:lnSpc>
                          <a:spcPct val="115000"/>
                        </a:lnSpc>
                        <a:spcAft>
                          <a:spcPts val="0"/>
                        </a:spcAft>
                      </a:pPr>
                      <a:r>
                        <a:rPr lang="nl-NL" sz="200">
                          <a:effectLst/>
                        </a:rPr>
                        <a:t> </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extLst>
                  <a:ext uri="{0D108BD9-81ED-4DB2-BD59-A6C34878D82A}">
                    <a16:rowId xmlns:a16="http://schemas.microsoft.com/office/drawing/2014/main" val="1211532653"/>
                  </a:ext>
                </a:extLst>
              </a:tr>
              <a:tr h="347287">
                <a:tc>
                  <a:txBody>
                    <a:bodyPr/>
                    <a:lstStyle/>
                    <a:p>
                      <a:pPr marL="342900" lvl="0" indent="-342900">
                        <a:lnSpc>
                          <a:spcPct val="115000"/>
                        </a:lnSpc>
                        <a:spcAft>
                          <a:spcPts val="0"/>
                        </a:spcAft>
                        <a:buFont typeface="+mj-lt"/>
                        <a:buAutoNum type="arabicPeriod"/>
                      </a:pPr>
                      <a:r>
                        <a:rPr lang="nl-NL" sz="200">
                          <a:effectLst/>
                        </a:rPr>
                        <a:t> </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managen en innoveren</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Je geeft richting en sturing aan processen om de doelen te realiseren. Je bent zelfsturend en reflectief op het eigen functioneren. Je bent proactief, neemt initiatief en kan buiten kaders  denken en werken.</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Je geeft richting en sturing aan processen om een doel in de ruimtelijke context te bereiken/realiseren. Je kunt buiten de kaders denken om nieuwe verbanden te zien en innovatieve oplossingen te creëren voor de toekomst van de stad en de regio.</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Plan van aanpak</a:t>
                      </a:r>
                      <a:endParaRPr lang="en-GB" sz="200">
                        <a:effectLst/>
                      </a:endParaRPr>
                    </a:p>
                    <a:p>
                      <a:pPr>
                        <a:lnSpc>
                          <a:spcPct val="115000"/>
                        </a:lnSpc>
                        <a:spcAft>
                          <a:spcPts val="0"/>
                        </a:spcAft>
                      </a:pPr>
                      <a:r>
                        <a:rPr lang="nl-NL" sz="200">
                          <a:effectLst/>
                        </a:rPr>
                        <a:t>Voorzittersrol</a:t>
                      </a:r>
                      <a:endParaRPr lang="en-GB" sz="200">
                        <a:effectLst/>
                      </a:endParaRPr>
                    </a:p>
                    <a:p>
                      <a:pPr>
                        <a:lnSpc>
                          <a:spcPct val="115000"/>
                        </a:lnSpc>
                        <a:spcAft>
                          <a:spcPts val="0"/>
                        </a:spcAft>
                      </a:pPr>
                      <a:r>
                        <a:rPr lang="nl-NL" sz="200">
                          <a:effectLst/>
                        </a:rPr>
                        <a:t>Projectleiding</a:t>
                      </a:r>
                      <a:endParaRPr lang="en-GB" sz="200">
                        <a:effectLst/>
                      </a:endParaRPr>
                    </a:p>
                    <a:p>
                      <a:pPr>
                        <a:lnSpc>
                          <a:spcPct val="115000"/>
                        </a:lnSpc>
                        <a:spcAft>
                          <a:spcPts val="0"/>
                        </a:spcAft>
                      </a:pPr>
                      <a:r>
                        <a:rPr lang="nl-NL" sz="200">
                          <a:effectLst/>
                        </a:rPr>
                        <a:t>Budgettering</a:t>
                      </a:r>
                      <a:endParaRPr lang="en-GB" sz="200">
                        <a:effectLst/>
                      </a:endParaRPr>
                    </a:p>
                    <a:p>
                      <a:pPr>
                        <a:lnSpc>
                          <a:spcPct val="115000"/>
                        </a:lnSpc>
                        <a:spcAft>
                          <a:spcPts val="0"/>
                        </a:spcAft>
                      </a:pPr>
                      <a:r>
                        <a:rPr lang="nl-NL" sz="200">
                          <a:effectLst/>
                        </a:rPr>
                        <a:t>Taakverdeling maken (bemensing)</a:t>
                      </a:r>
                      <a:endParaRPr lang="en-GB" sz="200">
                        <a:effectLst/>
                      </a:endParaRPr>
                    </a:p>
                    <a:p>
                      <a:pPr>
                        <a:lnSpc>
                          <a:spcPct val="115000"/>
                        </a:lnSpc>
                        <a:spcAft>
                          <a:spcPts val="0"/>
                        </a:spcAft>
                      </a:pPr>
                      <a:r>
                        <a:rPr lang="nl-NL" sz="200">
                          <a:effectLst/>
                        </a:rPr>
                        <a:t>Productontwikkeling en vernieuwing</a:t>
                      </a:r>
                      <a:endParaRPr lang="en-GB" sz="200">
                        <a:effectLst/>
                      </a:endParaRPr>
                    </a:p>
                    <a:p>
                      <a:pPr>
                        <a:lnSpc>
                          <a:spcPct val="115000"/>
                        </a:lnSpc>
                        <a:spcAft>
                          <a:spcPts val="0"/>
                        </a:spcAft>
                      </a:pPr>
                      <a:r>
                        <a:rPr lang="nl-NL" sz="200">
                          <a:effectLst/>
                        </a:rPr>
                        <a:t>Systeemverandering(en) en verbetering</a:t>
                      </a:r>
                      <a:endParaRPr lang="en-GB" sz="200">
                        <a:effectLst/>
                      </a:endParaRPr>
                    </a:p>
                    <a:p>
                      <a:pPr>
                        <a:lnSpc>
                          <a:spcPct val="115000"/>
                        </a:lnSpc>
                        <a:spcAft>
                          <a:spcPts val="0"/>
                        </a:spcAft>
                      </a:pPr>
                      <a:r>
                        <a:rPr lang="nl-NL" sz="200">
                          <a:effectLst/>
                        </a:rPr>
                        <a:t>Ketenoptimalisatie</a:t>
                      </a:r>
                      <a:endParaRPr lang="en-GB" sz="200">
                        <a:effectLst/>
                      </a:endParaRPr>
                    </a:p>
                    <a:p>
                      <a:pPr>
                        <a:lnSpc>
                          <a:spcPct val="115000"/>
                        </a:lnSpc>
                        <a:spcAft>
                          <a:spcPts val="0"/>
                        </a:spcAft>
                      </a:pPr>
                      <a:r>
                        <a:rPr lang="nl-NL" sz="200">
                          <a:effectLst/>
                        </a:rPr>
                        <a:t>‘Uitvinding’</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extLst>
                  <a:ext uri="{0D108BD9-81ED-4DB2-BD59-A6C34878D82A}">
                    <a16:rowId xmlns:a16="http://schemas.microsoft.com/office/drawing/2014/main" val="3188766118"/>
                  </a:ext>
                </a:extLst>
              </a:tr>
              <a:tr h="347287">
                <a:tc>
                  <a:txBody>
                    <a:bodyPr/>
                    <a:lstStyle/>
                    <a:p>
                      <a:pPr marL="342900" lvl="0" indent="-342900">
                        <a:lnSpc>
                          <a:spcPct val="115000"/>
                        </a:lnSpc>
                        <a:spcAft>
                          <a:spcPts val="0"/>
                        </a:spcAft>
                        <a:buFont typeface="+mj-lt"/>
                        <a:buAutoNum type="arabicPeriod"/>
                      </a:pPr>
                      <a:r>
                        <a:rPr lang="nl-NL" sz="200">
                          <a:effectLst/>
                        </a:rPr>
                        <a:t> </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integraal werken</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Je bent in staat om niet alleen binnen je eigen vakgebied (de verticale keten) samen te werken maar ook samen te werken met aangrenzende, andere of nieuwe vakgebieden. Je kunt op basis hiervan nieuwe oplossingen vinden voor (meervoudige) problemen en opgaven.</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a:effectLst/>
                        </a:rPr>
                        <a:t>Je bent in staat om je kennis uit het ruimtelijke vakgebied te verbinden met andere vakgebieden om tot een integrale oplossing te komen voor. . Je kunt op basis hiervan nieuwe oplossingen vinden voor (meervoudige) problemen en opgaven.</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tc>
                  <a:txBody>
                    <a:bodyPr/>
                    <a:lstStyle/>
                    <a:p>
                      <a:pPr>
                        <a:lnSpc>
                          <a:spcPct val="115000"/>
                        </a:lnSpc>
                        <a:spcAft>
                          <a:spcPts val="0"/>
                        </a:spcAft>
                      </a:pPr>
                      <a:r>
                        <a:rPr lang="nl-NL" sz="200" dirty="0">
                          <a:effectLst/>
                        </a:rPr>
                        <a:t>Analyse van andere kennisdomeinen</a:t>
                      </a:r>
                      <a:endParaRPr lang="en-GB" sz="200" dirty="0">
                        <a:effectLst/>
                      </a:endParaRPr>
                    </a:p>
                    <a:p>
                      <a:pPr>
                        <a:lnSpc>
                          <a:spcPct val="115000"/>
                        </a:lnSpc>
                        <a:spcAft>
                          <a:spcPts val="0"/>
                        </a:spcAft>
                      </a:pPr>
                      <a:r>
                        <a:rPr lang="nl-NL" sz="200" dirty="0">
                          <a:effectLst/>
                        </a:rPr>
                        <a:t>Kennis vanuit andere domeinen toepassen in de eigen ‘specialisatie’</a:t>
                      </a:r>
                      <a:endParaRPr lang="en-GB" sz="200" dirty="0">
                        <a:effectLst/>
                      </a:endParaRPr>
                    </a:p>
                    <a:p>
                      <a:pPr>
                        <a:lnSpc>
                          <a:spcPct val="115000"/>
                        </a:lnSpc>
                        <a:spcAft>
                          <a:spcPts val="0"/>
                        </a:spcAft>
                      </a:pPr>
                      <a:r>
                        <a:rPr lang="nl-NL" sz="200" dirty="0">
                          <a:effectLst/>
                        </a:rPr>
                        <a:t>Analogieën met andere domeinen kunnen maken.</a:t>
                      </a:r>
                      <a:endParaRPr lang="en-GB" sz="200" dirty="0">
                        <a:effectLst/>
                      </a:endParaRPr>
                    </a:p>
                    <a:p>
                      <a:pPr>
                        <a:lnSpc>
                          <a:spcPct val="115000"/>
                        </a:lnSpc>
                        <a:spcAft>
                          <a:spcPts val="0"/>
                        </a:spcAft>
                      </a:pPr>
                      <a:r>
                        <a:rPr lang="nl-NL" sz="200" dirty="0">
                          <a:effectLst/>
                        </a:rPr>
                        <a:t>Synergie tussen verschillende domeinvraagstukken bewerkstelligen.</a:t>
                      </a:r>
                      <a:endParaRPr lang="en-GB" sz="200" dirty="0">
                        <a:effectLst/>
                      </a:endParaRPr>
                    </a:p>
                    <a:p>
                      <a:pPr>
                        <a:lnSpc>
                          <a:spcPct val="115000"/>
                        </a:lnSpc>
                        <a:spcAft>
                          <a:spcPts val="0"/>
                        </a:spcAft>
                      </a:pPr>
                      <a:r>
                        <a:rPr lang="nl-NL" sz="200" dirty="0">
                          <a:effectLst/>
                        </a:rPr>
                        <a:t>Relevantie en samenhang met andere kennisdomeinen en opgaven beschrijven.</a:t>
                      </a:r>
                      <a:endParaRPr lang="en-GB" sz="200" dirty="0">
                        <a:effectLst/>
                      </a:endParaRPr>
                    </a:p>
                    <a:p>
                      <a:pPr>
                        <a:lnSpc>
                          <a:spcPct val="115000"/>
                        </a:lnSpc>
                        <a:spcAft>
                          <a:spcPts val="0"/>
                        </a:spcAft>
                      </a:pPr>
                      <a:r>
                        <a:rPr lang="nl-NL" sz="200" dirty="0">
                          <a:effectLst/>
                        </a:rPr>
                        <a:t> </a:t>
                      </a:r>
                      <a:endParaRPr lang="en-GB"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5099" marR="15099" marT="0" marB="0"/>
                </a:tc>
                <a:extLst>
                  <a:ext uri="{0D108BD9-81ED-4DB2-BD59-A6C34878D82A}">
                    <a16:rowId xmlns:a16="http://schemas.microsoft.com/office/drawing/2014/main" val="1669441430"/>
                  </a:ext>
                </a:extLst>
              </a:tr>
            </a:tbl>
          </a:graphicData>
        </a:graphic>
      </p:graphicFrame>
      <p:graphicFrame>
        <p:nvGraphicFramePr>
          <p:cNvPr id="10" name="Table 9"/>
          <p:cNvGraphicFramePr>
            <a:graphicFrameLocks noGrp="1"/>
          </p:cNvGraphicFramePr>
          <p:nvPr>
            <p:extLst/>
          </p:nvPr>
        </p:nvGraphicFramePr>
        <p:xfrm>
          <a:off x="1810850" y="1961992"/>
          <a:ext cx="7002462" cy="1226820"/>
        </p:xfrm>
        <a:graphic>
          <a:graphicData uri="http://schemas.openxmlformats.org/drawingml/2006/table">
            <a:tbl>
              <a:tblPr firstRow="1" firstCol="1" bandRow="1">
                <a:tableStyleId>{5C22544A-7EE6-4342-B048-85BDC9FD1C3A}</a:tableStyleId>
              </a:tblPr>
              <a:tblGrid>
                <a:gridCol w="673758">
                  <a:extLst>
                    <a:ext uri="{9D8B030D-6E8A-4147-A177-3AD203B41FA5}">
                      <a16:colId xmlns:a16="http://schemas.microsoft.com/office/drawing/2014/main" val="2793145204"/>
                    </a:ext>
                  </a:extLst>
                </a:gridCol>
                <a:gridCol w="2210016">
                  <a:extLst>
                    <a:ext uri="{9D8B030D-6E8A-4147-A177-3AD203B41FA5}">
                      <a16:colId xmlns:a16="http://schemas.microsoft.com/office/drawing/2014/main" val="3018819303"/>
                    </a:ext>
                  </a:extLst>
                </a:gridCol>
                <a:gridCol w="2028194">
                  <a:extLst>
                    <a:ext uri="{9D8B030D-6E8A-4147-A177-3AD203B41FA5}">
                      <a16:colId xmlns:a16="http://schemas.microsoft.com/office/drawing/2014/main" val="405729467"/>
                    </a:ext>
                  </a:extLst>
                </a:gridCol>
                <a:gridCol w="2090494">
                  <a:extLst>
                    <a:ext uri="{9D8B030D-6E8A-4147-A177-3AD203B41FA5}">
                      <a16:colId xmlns:a16="http://schemas.microsoft.com/office/drawing/2014/main" val="2801596072"/>
                    </a:ext>
                  </a:extLst>
                </a:gridCol>
              </a:tblGrid>
              <a:tr h="1097905">
                <a:tc>
                  <a:txBody>
                    <a:bodyPr/>
                    <a:lstStyle/>
                    <a:p>
                      <a:pPr>
                        <a:lnSpc>
                          <a:spcPct val="115000"/>
                        </a:lnSpc>
                        <a:spcAft>
                          <a:spcPts val="0"/>
                        </a:spcAft>
                      </a:pPr>
                      <a:r>
                        <a:rPr lang="nl-NL" sz="700">
                          <a:effectLst/>
                        </a:rPr>
                        <a:t>integraal werken</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7735" marR="47735" marT="0" marB="0"/>
                </a:tc>
                <a:tc>
                  <a:txBody>
                    <a:bodyPr/>
                    <a:lstStyle/>
                    <a:p>
                      <a:pPr>
                        <a:lnSpc>
                          <a:spcPct val="115000"/>
                        </a:lnSpc>
                        <a:spcAft>
                          <a:spcPts val="0"/>
                        </a:spcAft>
                      </a:pPr>
                      <a:r>
                        <a:rPr lang="nl-NL" sz="700" dirty="0">
                          <a:effectLst/>
                        </a:rPr>
                        <a:t>Je bent in staat om niet alleen binnen je eigen vakgebied (de verticale keten) samen te werken maar ook samen te werken met aangrenzende, andere of nieuwe vakgebieden. Je kunt op basis hiervan nieuwe oplossingen vinden voor (meervoudige) problemen en opgaven.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735" marR="47735" marT="0" marB="0"/>
                </a:tc>
                <a:tc>
                  <a:txBody>
                    <a:bodyPr/>
                    <a:lstStyle/>
                    <a:p>
                      <a:pPr>
                        <a:lnSpc>
                          <a:spcPct val="115000"/>
                        </a:lnSpc>
                        <a:spcAft>
                          <a:spcPts val="0"/>
                        </a:spcAft>
                      </a:pPr>
                      <a:r>
                        <a:rPr lang="nl-NL" sz="700" dirty="0">
                          <a:effectLst/>
                        </a:rPr>
                        <a:t>Je bent in staat om je kennis uit het ruimtelijke vakgebied te verbinden met andere vakgebieden om tot een integrale oplossing te komen voor. . Je kunt op basis hiervan nieuwe oplossingen vinden voor (meervoudige) problemen en opgaven.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735" marR="47735" marT="0" marB="0"/>
                </a:tc>
                <a:tc>
                  <a:txBody>
                    <a:bodyPr/>
                    <a:lstStyle/>
                    <a:p>
                      <a:pPr>
                        <a:lnSpc>
                          <a:spcPct val="115000"/>
                        </a:lnSpc>
                        <a:spcAft>
                          <a:spcPts val="0"/>
                        </a:spcAft>
                      </a:pPr>
                      <a:r>
                        <a:rPr lang="nl-NL" sz="700" dirty="0">
                          <a:effectLst/>
                        </a:rPr>
                        <a:t>Analyse van andere kennisdomeinen</a:t>
                      </a:r>
                      <a:endParaRPr lang="en-GB" sz="800" dirty="0">
                        <a:effectLst/>
                      </a:endParaRPr>
                    </a:p>
                    <a:p>
                      <a:pPr>
                        <a:lnSpc>
                          <a:spcPct val="115000"/>
                        </a:lnSpc>
                        <a:spcAft>
                          <a:spcPts val="0"/>
                        </a:spcAft>
                      </a:pPr>
                      <a:r>
                        <a:rPr lang="nl-NL" sz="700" dirty="0">
                          <a:effectLst/>
                        </a:rPr>
                        <a:t>Kennis vanuit andere domeinen toepassen in de eigen ‘specialisatie’</a:t>
                      </a:r>
                      <a:endParaRPr lang="en-GB" sz="800" dirty="0">
                        <a:effectLst/>
                      </a:endParaRPr>
                    </a:p>
                    <a:p>
                      <a:pPr>
                        <a:lnSpc>
                          <a:spcPct val="115000"/>
                        </a:lnSpc>
                        <a:spcAft>
                          <a:spcPts val="0"/>
                        </a:spcAft>
                      </a:pPr>
                      <a:r>
                        <a:rPr lang="nl-NL" sz="700" dirty="0">
                          <a:effectLst/>
                        </a:rPr>
                        <a:t>Analogieën met andere domeinen kunnen maken.</a:t>
                      </a:r>
                      <a:endParaRPr lang="en-GB" sz="800" dirty="0">
                        <a:effectLst/>
                      </a:endParaRPr>
                    </a:p>
                    <a:p>
                      <a:pPr>
                        <a:lnSpc>
                          <a:spcPct val="115000"/>
                        </a:lnSpc>
                        <a:spcAft>
                          <a:spcPts val="0"/>
                        </a:spcAft>
                      </a:pPr>
                      <a:r>
                        <a:rPr lang="nl-NL" sz="700" dirty="0">
                          <a:effectLst/>
                        </a:rPr>
                        <a:t>Synergie tussen verschillende domeinvraagstukken bewerkstelligen.</a:t>
                      </a:r>
                      <a:endParaRPr lang="en-GB" sz="800" dirty="0">
                        <a:effectLst/>
                      </a:endParaRPr>
                    </a:p>
                    <a:p>
                      <a:pPr>
                        <a:lnSpc>
                          <a:spcPct val="115000"/>
                        </a:lnSpc>
                        <a:spcAft>
                          <a:spcPts val="0"/>
                        </a:spcAft>
                      </a:pPr>
                      <a:r>
                        <a:rPr lang="nl-NL" sz="700" dirty="0">
                          <a:effectLst/>
                        </a:rPr>
                        <a:t>Relevantie en samenhang met andere kennisdomeinen en opgaven beschrijven.</a:t>
                      </a:r>
                      <a:endParaRPr lang="en-GB" sz="800" dirty="0">
                        <a:effectLst/>
                      </a:endParaRPr>
                    </a:p>
                    <a:p>
                      <a:pPr>
                        <a:lnSpc>
                          <a:spcPct val="115000"/>
                        </a:lnSpc>
                        <a:spcAft>
                          <a:spcPts val="0"/>
                        </a:spcAft>
                      </a:pPr>
                      <a:r>
                        <a:rPr lang="nl-NL" sz="7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735" marR="47735" marT="0" marB="0"/>
                </a:tc>
                <a:extLst>
                  <a:ext uri="{0D108BD9-81ED-4DB2-BD59-A6C34878D82A}">
                    <a16:rowId xmlns:a16="http://schemas.microsoft.com/office/drawing/2014/main" val="3596231338"/>
                  </a:ext>
                </a:extLst>
              </a:tr>
            </a:tbl>
          </a:graphicData>
        </a:graphic>
      </p:graphicFrame>
      <p:sp>
        <p:nvSpPr>
          <p:cNvPr id="7" name="Tijdelijke aanduiding voor tekst 3">
            <a:extLst>
              <a:ext uri="{FF2B5EF4-FFF2-40B4-BE49-F238E27FC236}">
                <a16:creationId xmlns:a16="http://schemas.microsoft.com/office/drawing/2014/main" id="{6F3B3C05-92A2-A14C-8A7B-C37A0D3B9A18}"/>
              </a:ext>
            </a:extLst>
          </p:cNvPr>
          <p:cNvSpPr txBox="1">
            <a:spLocks/>
          </p:cNvSpPr>
          <p:nvPr/>
        </p:nvSpPr>
        <p:spPr>
          <a:xfrm>
            <a:off x="6659060" y="1405616"/>
            <a:ext cx="1983135" cy="406737"/>
          </a:xfrm>
          <a:prstGeom prst="rect">
            <a:avLst/>
          </a:prstGeom>
        </p:spPr>
        <p:txBody>
          <a:bodyPr/>
          <a:lstStyle>
            <a:lvl1pPr marL="134973"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1pPr>
            <a:lvl2pPr marL="269946"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2pPr>
            <a:lvl3pPr marL="404919"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3pPr>
            <a:lvl4pPr marL="539892"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4pPr>
            <a:lvl5pPr marL="674865"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1400" dirty="0">
                <a:solidFill>
                  <a:schemeClr val="tx2"/>
                </a:solidFill>
                <a:latin typeface="+mj-lt"/>
              </a:rPr>
              <a:t>Beroepsproducten</a:t>
            </a:r>
            <a:endParaRPr lang="nl-NL" sz="1400" dirty="0"/>
          </a:p>
        </p:txBody>
      </p:sp>
      <p:sp>
        <p:nvSpPr>
          <p:cNvPr id="8" name="Tijdelijke aanduiding voor tekst 3">
            <a:extLst>
              <a:ext uri="{FF2B5EF4-FFF2-40B4-BE49-F238E27FC236}">
                <a16:creationId xmlns:a16="http://schemas.microsoft.com/office/drawing/2014/main" id="{15CD7F4A-1306-6046-8623-F5AE2A96C707}"/>
              </a:ext>
            </a:extLst>
          </p:cNvPr>
          <p:cNvSpPr txBox="1">
            <a:spLocks/>
          </p:cNvSpPr>
          <p:nvPr/>
        </p:nvSpPr>
        <p:spPr>
          <a:xfrm>
            <a:off x="4610779" y="1380979"/>
            <a:ext cx="1983135" cy="406737"/>
          </a:xfrm>
          <a:prstGeom prst="rect">
            <a:avLst/>
          </a:prstGeom>
        </p:spPr>
        <p:txBody>
          <a:bodyPr/>
          <a:lstStyle>
            <a:lvl1pPr marL="134973"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1pPr>
            <a:lvl2pPr marL="269946"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2pPr>
            <a:lvl3pPr marL="404919"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3pPr>
            <a:lvl4pPr marL="539892"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4pPr>
            <a:lvl5pPr marL="674865"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400" dirty="0" err="1">
                <a:solidFill>
                  <a:schemeClr val="tx2"/>
                </a:solidFill>
                <a:latin typeface="+mj-lt"/>
              </a:rPr>
              <a:t>Specifieke</a:t>
            </a:r>
            <a:r>
              <a:rPr lang="en-GB" sz="1400" dirty="0">
                <a:solidFill>
                  <a:schemeClr val="tx2"/>
                </a:solidFill>
                <a:latin typeface="+mj-lt"/>
              </a:rPr>
              <a:t> </a:t>
            </a:r>
            <a:r>
              <a:rPr lang="en-GB" sz="1400" dirty="0" err="1">
                <a:solidFill>
                  <a:schemeClr val="tx2"/>
                </a:solidFill>
                <a:latin typeface="+mj-lt"/>
              </a:rPr>
              <a:t>definitie</a:t>
            </a:r>
            <a:r>
              <a:rPr lang="en-GB" sz="1400" dirty="0">
                <a:solidFill>
                  <a:schemeClr val="tx2"/>
                </a:solidFill>
                <a:latin typeface="+mj-lt"/>
              </a:rPr>
              <a:t> </a:t>
            </a:r>
            <a:r>
              <a:rPr lang="en-GB" sz="1400" dirty="0" err="1">
                <a:solidFill>
                  <a:schemeClr val="tx2"/>
                </a:solidFill>
                <a:latin typeface="+mj-lt"/>
              </a:rPr>
              <a:t>competentie</a:t>
            </a:r>
            <a:endParaRPr lang="en-GB" sz="1400" dirty="0"/>
          </a:p>
        </p:txBody>
      </p:sp>
      <p:sp>
        <p:nvSpPr>
          <p:cNvPr id="11" name="Tijdelijke aanduiding voor tekst 3">
            <a:extLst>
              <a:ext uri="{FF2B5EF4-FFF2-40B4-BE49-F238E27FC236}">
                <a16:creationId xmlns:a16="http://schemas.microsoft.com/office/drawing/2014/main" id="{D9CFB3E0-D1FB-AB47-91BB-16D851FF1DF6}"/>
              </a:ext>
            </a:extLst>
          </p:cNvPr>
          <p:cNvSpPr txBox="1">
            <a:spLocks/>
          </p:cNvSpPr>
          <p:nvPr/>
        </p:nvSpPr>
        <p:spPr>
          <a:xfrm>
            <a:off x="2688085" y="1408899"/>
            <a:ext cx="1983135" cy="406737"/>
          </a:xfrm>
          <a:prstGeom prst="rect">
            <a:avLst/>
          </a:prstGeom>
        </p:spPr>
        <p:txBody>
          <a:bodyPr/>
          <a:lstStyle>
            <a:lvl1pPr marL="134973"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1pPr>
            <a:lvl2pPr marL="269946"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2pPr>
            <a:lvl3pPr marL="404919"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3pPr>
            <a:lvl4pPr marL="539892"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4pPr>
            <a:lvl5pPr marL="674865"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400" dirty="0" err="1">
                <a:solidFill>
                  <a:schemeClr val="tx2"/>
                </a:solidFill>
                <a:latin typeface="+mj-lt"/>
              </a:rPr>
              <a:t>Algemene</a:t>
            </a:r>
            <a:r>
              <a:rPr lang="en-GB" sz="1400" dirty="0">
                <a:solidFill>
                  <a:schemeClr val="tx2"/>
                </a:solidFill>
                <a:latin typeface="+mj-lt"/>
              </a:rPr>
              <a:t> </a:t>
            </a:r>
            <a:r>
              <a:rPr lang="en-GB" sz="1400" dirty="0" err="1">
                <a:solidFill>
                  <a:schemeClr val="tx2"/>
                </a:solidFill>
                <a:latin typeface="+mj-lt"/>
              </a:rPr>
              <a:t>definitie</a:t>
            </a:r>
            <a:r>
              <a:rPr lang="en-GB" sz="1400" dirty="0">
                <a:solidFill>
                  <a:schemeClr val="tx2"/>
                </a:solidFill>
                <a:latin typeface="+mj-lt"/>
              </a:rPr>
              <a:t> </a:t>
            </a:r>
            <a:r>
              <a:rPr lang="en-GB" sz="1400" dirty="0" err="1">
                <a:solidFill>
                  <a:schemeClr val="tx2"/>
                </a:solidFill>
                <a:latin typeface="+mj-lt"/>
              </a:rPr>
              <a:t>competentie</a:t>
            </a:r>
            <a:endParaRPr lang="en-GB" sz="1400" dirty="0"/>
          </a:p>
        </p:txBody>
      </p:sp>
    </p:spTree>
    <p:extLst>
      <p:ext uri="{BB962C8B-B14F-4D97-AF65-F5344CB8AC3E}">
        <p14:creationId xmlns:p14="http://schemas.microsoft.com/office/powerpoint/2010/main" val="1285273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dirty="0" err="1"/>
              <a:t>Competenties</a:t>
            </a:r>
            <a:endParaRPr lang="en-GB" dirty="0"/>
          </a:p>
        </p:txBody>
      </p:sp>
      <p:sp>
        <p:nvSpPr>
          <p:cNvPr id="3" name="Slide Number Placeholder 2"/>
          <p:cNvSpPr>
            <a:spLocks noGrp="1"/>
          </p:cNvSpPr>
          <p:nvPr>
            <p:ph type="sldNum" sz="quarter" idx="12"/>
          </p:nvPr>
        </p:nvSpPr>
        <p:spPr/>
        <p:txBody>
          <a:bodyPr/>
          <a:lstStyle/>
          <a:p>
            <a:fld id="{993221B0-C4CD-1546-9E62-A4249094014D}" type="slidenum">
              <a:rPr lang="en-GB" smtClean="0"/>
              <a:pPr/>
              <a:t>34</a:t>
            </a:fld>
            <a:endParaRPr lang="en-GB" dirty="0"/>
          </a:p>
        </p:txBody>
      </p:sp>
      <p:graphicFrame>
        <p:nvGraphicFramePr>
          <p:cNvPr id="4" name="Table 3"/>
          <p:cNvGraphicFramePr>
            <a:graphicFrameLocks noGrp="1"/>
          </p:cNvGraphicFramePr>
          <p:nvPr>
            <p:extLst/>
          </p:nvPr>
        </p:nvGraphicFramePr>
        <p:xfrm>
          <a:off x="651604" y="919432"/>
          <a:ext cx="7840791" cy="4145329"/>
        </p:xfrm>
        <a:graphic>
          <a:graphicData uri="http://schemas.openxmlformats.org/drawingml/2006/table">
            <a:tbl>
              <a:tblPr firstRow="1" firstCol="1" bandRow="1">
                <a:tableStyleId>{5C22544A-7EE6-4342-B048-85BDC9FD1C3A}</a:tableStyleId>
              </a:tblPr>
              <a:tblGrid>
                <a:gridCol w="754419">
                  <a:extLst>
                    <a:ext uri="{9D8B030D-6E8A-4147-A177-3AD203B41FA5}">
                      <a16:colId xmlns:a16="http://schemas.microsoft.com/office/drawing/2014/main" val="791275062"/>
                    </a:ext>
                  </a:extLst>
                </a:gridCol>
                <a:gridCol w="2474598">
                  <a:extLst>
                    <a:ext uri="{9D8B030D-6E8A-4147-A177-3AD203B41FA5}">
                      <a16:colId xmlns:a16="http://schemas.microsoft.com/office/drawing/2014/main" val="2439321438"/>
                    </a:ext>
                  </a:extLst>
                </a:gridCol>
                <a:gridCol w="2271008">
                  <a:extLst>
                    <a:ext uri="{9D8B030D-6E8A-4147-A177-3AD203B41FA5}">
                      <a16:colId xmlns:a16="http://schemas.microsoft.com/office/drawing/2014/main" val="2004110228"/>
                    </a:ext>
                  </a:extLst>
                </a:gridCol>
                <a:gridCol w="2340766">
                  <a:extLst>
                    <a:ext uri="{9D8B030D-6E8A-4147-A177-3AD203B41FA5}">
                      <a16:colId xmlns:a16="http://schemas.microsoft.com/office/drawing/2014/main" val="3830220594"/>
                    </a:ext>
                  </a:extLst>
                </a:gridCol>
              </a:tblGrid>
              <a:tr h="546376">
                <a:tc>
                  <a:txBody>
                    <a:bodyPr/>
                    <a:lstStyle/>
                    <a:p>
                      <a:pPr algn="just">
                        <a:lnSpc>
                          <a:spcPct val="115000"/>
                        </a:lnSpc>
                        <a:spcAft>
                          <a:spcPts val="0"/>
                        </a:spcAft>
                      </a:pPr>
                      <a:r>
                        <a:rPr lang="nl-NL" sz="7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450" marR="53450" marT="0" marB="0"/>
                </a:tc>
                <a:tc>
                  <a:txBody>
                    <a:bodyPr/>
                    <a:lstStyle/>
                    <a:p>
                      <a:pPr>
                        <a:lnSpc>
                          <a:spcPct val="115000"/>
                        </a:lnSpc>
                        <a:spcAft>
                          <a:spcPts val="0"/>
                        </a:spcAft>
                      </a:pPr>
                      <a:r>
                        <a:rPr lang="nl-NL" sz="700">
                          <a:effectLst/>
                        </a:rPr>
                        <a:t>Formulering competentie HOG: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450" marR="53450" marT="0" marB="0"/>
                </a:tc>
                <a:tc>
                  <a:txBody>
                    <a:bodyPr/>
                    <a:lstStyle/>
                    <a:p>
                      <a:pPr>
                        <a:lnSpc>
                          <a:spcPct val="115000"/>
                        </a:lnSpc>
                        <a:spcAft>
                          <a:spcPts val="0"/>
                        </a:spcAft>
                      </a:pPr>
                      <a:r>
                        <a:rPr lang="nl-NL" sz="700">
                          <a:effectLst/>
                        </a:rPr>
                        <a:t>Formulering competentie voor opleiding BE van Breda University of Applied Sciences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450" marR="53450" marT="0" marB="0"/>
                </a:tc>
                <a:tc>
                  <a:txBody>
                    <a:bodyPr/>
                    <a:lstStyle/>
                    <a:p>
                      <a:pPr>
                        <a:lnSpc>
                          <a:spcPct val="115000"/>
                        </a:lnSpc>
                        <a:spcAft>
                          <a:spcPts val="0"/>
                        </a:spcAft>
                      </a:pPr>
                      <a:r>
                        <a:rPr lang="nl-NL" sz="700">
                          <a:effectLst/>
                        </a:rPr>
                        <a:t>Voorbeelden van bewijzen waarmee de student zijn competentieontwikkeling kan aantonen (beroepsproducten, gedrag/handelingen, ervaringsverslagen, beoordelingen)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450" marR="53450" marT="0" marB="0"/>
                </a:tc>
                <a:extLst>
                  <a:ext uri="{0D108BD9-81ED-4DB2-BD59-A6C34878D82A}">
                    <a16:rowId xmlns:a16="http://schemas.microsoft.com/office/drawing/2014/main" val="1648568691"/>
                  </a:ext>
                </a:extLst>
              </a:tr>
              <a:tr h="1092751">
                <a:tc>
                  <a:txBody>
                    <a:bodyPr/>
                    <a:lstStyle/>
                    <a:p>
                      <a:pPr>
                        <a:lnSpc>
                          <a:spcPct val="115000"/>
                        </a:lnSpc>
                        <a:spcAft>
                          <a:spcPts val="0"/>
                        </a:spcAft>
                      </a:pPr>
                      <a:r>
                        <a:rPr lang="nl-NL" sz="700">
                          <a:effectLst/>
                        </a:rPr>
                        <a:t>Initiëren en sturen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450" marR="53450" marT="0" marB="0"/>
                </a:tc>
                <a:tc>
                  <a:txBody>
                    <a:bodyPr/>
                    <a:lstStyle/>
                    <a:p>
                      <a:pPr>
                        <a:lnSpc>
                          <a:spcPct val="115000"/>
                        </a:lnSpc>
                        <a:spcAft>
                          <a:spcPts val="0"/>
                        </a:spcAft>
                      </a:pPr>
                      <a:r>
                        <a:rPr lang="nl-NL" sz="700">
                          <a:effectLst/>
                        </a:rPr>
                        <a:t>Je signaleert en inventariseert, vanuit een helicopterview en een brede marktoriëntatie, voor de maatschappij relevante (project)opgaven. Je bent in staat de randvoorwaarden, de eisen en de doelstellingen te formuleren. Je kunt het proces beschrijven, bewaken en bijsturen.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450" marR="53450" marT="0" marB="0"/>
                </a:tc>
                <a:tc>
                  <a:txBody>
                    <a:bodyPr/>
                    <a:lstStyle/>
                    <a:p>
                      <a:pPr>
                        <a:lnSpc>
                          <a:spcPct val="115000"/>
                        </a:lnSpc>
                        <a:spcAft>
                          <a:spcPts val="0"/>
                        </a:spcAft>
                      </a:pPr>
                      <a:r>
                        <a:rPr lang="nl-NL" sz="700">
                          <a:effectLst/>
                        </a:rPr>
                        <a:t>Je signaleert vanuit een helicopterview en op basis van (maatschappelijke) trends en ontwikkelingen relevante ruimtelijke opgaven. Je bent in staat hiervoor de randvoorwaarden, eisen en de doelstellingen te formuleren en deze te vertalen naar een aanpak en/of visie. Je kunt het benodigde proces beschrijven, bewaken en bijsturen.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450" marR="53450" marT="0" marB="0"/>
                </a:tc>
                <a:tc>
                  <a:txBody>
                    <a:bodyPr/>
                    <a:lstStyle/>
                    <a:p>
                      <a:pPr>
                        <a:lnSpc>
                          <a:spcPct val="115000"/>
                        </a:lnSpc>
                        <a:spcAft>
                          <a:spcPts val="0"/>
                        </a:spcAft>
                      </a:pPr>
                      <a:r>
                        <a:rPr lang="nl-NL" sz="700">
                          <a:effectLst/>
                        </a:rPr>
                        <a:t>Programmamanagement</a:t>
                      </a:r>
                      <a:br>
                        <a:rPr lang="nl-NL" sz="700">
                          <a:effectLst/>
                        </a:rPr>
                      </a:br>
                      <a:r>
                        <a:rPr lang="nl-NL" sz="700">
                          <a:effectLst/>
                        </a:rPr>
                        <a:t>Procesmanagement</a:t>
                      </a:r>
                      <a:br>
                        <a:rPr lang="nl-NL" sz="700">
                          <a:effectLst/>
                        </a:rPr>
                      </a:br>
                      <a:r>
                        <a:rPr lang="nl-NL" sz="700">
                          <a:effectLst/>
                        </a:rPr>
                        <a:t>Ontwikkelstrategie</a:t>
                      </a:r>
                      <a:br>
                        <a:rPr lang="nl-NL" sz="700">
                          <a:effectLst/>
                        </a:rPr>
                      </a:br>
                      <a:r>
                        <a:rPr lang="nl-NL" sz="700">
                          <a:effectLst/>
                        </a:rPr>
                        <a:t>Scenario-ontwikkeling</a:t>
                      </a:r>
                      <a:endParaRPr lang="en-GB" sz="900">
                        <a:effectLst/>
                      </a:endParaRPr>
                    </a:p>
                    <a:p>
                      <a:pPr>
                        <a:lnSpc>
                          <a:spcPct val="115000"/>
                        </a:lnSpc>
                        <a:spcAft>
                          <a:spcPts val="0"/>
                        </a:spcAft>
                      </a:pPr>
                      <a:r>
                        <a:rPr lang="nl-NL" sz="700">
                          <a:effectLst/>
                        </a:rPr>
                        <a:t>Toekomstscenario’s en trendbeschrijvingen</a:t>
                      </a:r>
                      <a:br>
                        <a:rPr lang="nl-NL" sz="700">
                          <a:effectLst/>
                        </a:rPr>
                      </a:br>
                      <a:r>
                        <a:rPr lang="nl-NL" sz="700">
                          <a:effectLst/>
                        </a:rPr>
                        <a:t>Symposiumopzet</a:t>
                      </a:r>
                      <a:endParaRPr lang="en-GB" sz="900">
                        <a:effectLst/>
                      </a:endParaRPr>
                    </a:p>
                    <a:p>
                      <a:pPr>
                        <a:lnSpc>
                          <a:spcPct val="115000"/>
                        </a:lnSpc>
                        <a:spcAft>
                          <a:spcPts val="0"/>
                        </a:spcAft>
                      </a:pPr>
                      <a:r>
                        <a:rPr lang="nl-NL" sz="700">
                          <a:effectLst/>
                        </a:rPr>
                        <a:t>(structuur)visiedocument</a:t>
                      </a:r>
                      <a:endParaRPr lang="en-GB" sz="900">
                        <a:effectLst/>
                      </a:endParaRPr>
                    </a:p>
                    <a:p>
                      <a:pPr>
                        <a:lnSpc>
                          <a:spcPct val="115000"/>
                        </a:lnSpc>
                        <a:spcAft>
                          <a:spcPts val="0"/>
                        </a:spcAft>
                      </a:pPr>
                      <a:r>
                        <a:rPr lang="nl-NL" sz="7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450" marR="53450" marT="0" marB="0"/>
                </a:tc>
                <a:extLst>
                  <a:ext uri="{0D108BD9-81ED-4DB2-BD59-A6C34878D82A}">
                    <a16:rowId xmlns:a16="http://schemas.microsoft.com/office/drawing/2014/main" val="1279232730"/>
                  </a:ext>
                </a:extLst>
              </a:tr>
              <a:tr h="1229346">
                <a:tc>
                  <a:txBody>
                    <a:bodyPr/>
                    <a:lstStyle/>
                    <a:p>
                      <a:pPr algn="just">
                        <a:lnSpc>
                          <a:spcPct val="115000"/>
                        </a:lnSpc>
                        <a:spcAft>
                          <a:spcPts val="0"/>
                        </a:spcAft>
                      </a:pPr>
                      <a:r>
                        <a:rPr lang="nl-NL" sz="700">
                          <a:effectLst/>
                        </a:rPr>
                        <a:t>Ontwerpen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450" marR="53450" marT="0" marB="0"/>
                </a:tc>
                <a:tc>
                  <a:txBody>
                    <a:bodyPr/>
                    <a:lstStyle/>
                    <a:p>
                      <a:pPr>
                        <a:lnSpc>
                          <a:spcPct val="115000"/>
                        </a:lnSpc>
                        <a:spcAft>
                          <a:spcPts val="0"/>
                        </a:spcAft>
                      </a:pPr>
                      <a:r>
                        <a:rPr lang="nl-NL" sz="700" dirty="0">
                          <a:effectLst/>
                        </a:rPr>
                        <a:t>Het ontwerp kan een plan, model, advies, ruimtelijk of technisch ontwerp zijn. Je maakt het ontwerp op basis van een opgesteld programma van eisen, je onderzoekt verschillende oplossingen en varianten en maakt een afgewogen keuze.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50" marR="53450" marT="0" marB="0"/>
                </a:tc>
                <a:tc>
                  <a:txBody>
                    <a:bodyPr/>
                    <a:lstStyle/>
                    <a:p>
                      <a:pPr>
                        <a:lnSpc>
                          <a:spcPct val="115000"/>
                        </a:lnSpc>
                        <a:spcAft>
                          <a:spcPts val="0"/>
                        </a:spcAft>
                      </a:pPr>
                      <a:r>
                        <a:rPr lang="nl-NL" sz="700">
                          <a:effectLst/>
                        </a:rPr>
                        <a:t>Je maakt een ruimtelijke ontwerp  en/of advies voor een bestaande omgeving op basis van (eerder gemaakte) specificaties en op basis van analyse en onderzoek. Je onderzoekt verschillende oplossingen en varianten en maakt een afgewogen keuze.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450" marR="53450" marT="0" marB="0"/>
                </a:tc>
                <a:tc>
                  <a:txBody>
                    <a:bodyPr/>
                    <a:lstStyle/>
                    <a:p>
                      <a:pPr>
                        <a:lnSpc>
                          <a:spcPct val="115000"/>
                        </a:lnSpc>
                        <a:spcAft>
                          <a:spcPts val="0"/>
                        </a:spcAft>
                      </a:pPr>
                      <a:r>
                        <a:rPr lang="nl-NL" sz="700">
                          <a:effectLst/>
                        </a:rPr>
                        <a:t>Ruimtelijke ingrepen en/of maatregelen </a:t>
                      </a:r>
                      <a:br>
                        <a:rPr lang="nl-NL" sz="700">
                          <a:effectLst/>
                        </a:rPr>
                      </a:br>
                      <a:r>
                        <a:rPr lang="nl-NL" sz="700">
                          <a:effectLst/>
                        </a:rPr>
                        <a:t>Sustainable Urban Mobility Plan (SUMP)</a:t>
                      </a:r>
                      <a:endParaRPr lang="en-GB" sz="900">
                        <a:effectLst/>
                      </a:endParaRPr>
                    </a:p>
                    <a:p>
                      <a:pPr>
                        <a:lnSpc>
                          <a:spcPct val="115000"/>
                        </a:lnSpc>
                        <a:spcAft>
                          <a:spcPts val="0"/>
                        </a:spcAft>
                      </a:pPr>
                      <a:r>
                        <a:rPr lang="nl-NL" sz="700">
                          <a:effectLst/>
                        </a:rPr>
                        <a:t>Adviesrapport</a:t>
                      </a:r>
                      <a:endParaRPr lang="en-GB" sz="900">
                        <a:effectLst/>
                      </a:endParaRPr>
                    </a:p>
                    <a:p>
                      <a:pPr>
                        <a:lnSpc>
                          <a:spcPct val="115000"/>
                        </a:lnSpc>
                        <a:spcAft>
                          <a:spcPts val="0"/>
                        </a:spcAft>
                      </a:pPr>
                      <a:r>
                        <a:rPr lang="nl-NL" sz="700">
                          <a:effectLst/>
                        </a:rPr>
                        <a:t>Scenariostudie </a:t>
                      </a:r>
                      <a:endParaRPr lang="en-GB" sz="900">
                        <a:effectLst/>
                      </a:endParaRPr>
                    </a:p>
                    <a:p>
                      <a:pPr>
                        <a:lnSpc>
                          <a:spcPct val="115000"/>
                        </a:lnSpc>
                        <a:spcAft>
                          <a:spcPts val="0"/>
                        </a:spcAft>
                      </a:pPr>
                      <a:r>
                        <a:rPr lang="nl-NL" sz="700">
                          <a:effectLst/>
                        </a:rPr>
                        <a:t>Beeldkwaliteitsplan</a:t>
                      </a:r>
                      <a:endParaRPr lang="en-GB" sz="900">
                        <a:effectLst/>
                      </a:endParaRPr>
                    </a:p>
                    <a:p>
                      <a:pPr>
                        <a:lnSpc>
                          <a:spcPct val="115000"/>
                        </a:lnSpc>
                        <a:spcAft>
                          <a:spcPts val="0"/>
                        </a:spcAft>
                      </a:pPr>
                      <a:r>
                        <a:rPr lang="nl-NL" sz="700">
                          <a:effectLst/>
                        </a:rPr>
                        <a:t>Stedenbouwkundig plan op alle schaalniveaus</a:t>
                      </a:r>
                      <a:endParaRPr lang="en-GB" sz="900">
                        <a:effectLst/>
                      </a:endParaRPr>
                    </a:p>
                    <a:p>
                      <a:pPr>
                        <a:lnSpc>
                          <a:spcPct val="115000"/>
                        </a:lnSpc>
                        <a:spcAft>
                          <a:spcPts val="0"/>
                        </a:spcAft>
                      </a:pPr>
                      <a:r>
                        <a:rPr lang="nl-NL" sz="700">
                          <a:effectLst/>
                        </a:rPr>
                        <a:t>Model-/variant-studies</a:t>
                      </a:r>
                      <a:endParaRPr lang="en-GB" sz="900">
                        <a:effectLst/>
                      </a:endParaRPr>
                    </a:p>
                    <a:p>
                      <a:pPr>
                        <a:lnSpc>
                          <a:spcPct val="115000"/>
                        </a:lnSpc>
                        <a:spcAft>
                          <a:spcPts val="0"/>
                        </a:spcAft>
                      </a:pPr>
                      <a:r>
                        <a:rPr lang="nl-NL" sz="700">
                          <a:effectLst/>
                        </a:rPr>
                        <a:t>Bestemmingsplan</a:t>
                      </a:r>
                      <a:endParaRPr lang="en-GB" sz="900">
                        <a:effectLst/>
                      </a:endParaRPr>
                    </a:p>
                    <a:p>
                      <a:pPr>
                        <a:lnSpc>
                          <a:spcPct val="115000"/>
                        </a:lnSpc>
                        <a:spcAft>
                          <a:spcPts val="0"/>
                        </a:spcAft>
                      </a:pPr>
                      <a:r>
                        <a:rPr lang="nl-NL" sz="700">
                          <a:effectLst/>
                        </a:rPr>
                        <a:t>Visualisaties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450" marR="53450" marT="0" marB="0"/>
                </a:tc>
                <a:extLst>
                  <a:ext uri="{0D108BD9-81ED-4DB2-BD59-A6C34878D82A}">
                    <a16:rowId xmlns:a16="http://schemas.microsoft.com/office/drawing/2014/main" val="1974697336"/>
                  </a:ext>
                </a:extLst>
              </a:tr>
              <a:tr h="1276856">
                <a:tc>
                  <a:txBody>
                    <a:bodyPr/>
                    <a:lstStyle/>
                    <a:p>
                      <a:pPr algn="just">
                        <a:lnSpc>
                          <a:spcPct val="115000"/>
                        </a:lnSpc>
                        <a:spcAft>
                          <a:spcPts val="0"/>
                        </a:spcAft>
                      </a:pPr>
                      <a:r>
                        <a:rPr lang="nl-NL" sz="700">
                          <a:effectLst/>
                        </a:rPr>
                        <a:t>Specificeren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450" marR="53450" marT="0" marB="0"/>
                </a:tc>
                <a:tc>
                  <a:txBody>
                    <a:bodyPr/>
                    <a:lstStyle/>
                    <a:p>
                      <a:pPr>
                        <a:lnSpc>
                          <a:spcPct val="115000"/>
                        </a:lnSpc>
                        <a:spcAft>
                          <a:spcPts val="0"/>
                        </a:spcAft>
                      </a:pPr>
                      <a:r>
                        <a:rPr lang="nl-NL" sz="700">
                          <a:effectLst/>
                        </a:rPr>
                        <a:t>Je maakt een specificatie in verband met het formuleren van ambities, randvoorwaarden en haalbaarheden, zodanig dat dit richting geeft aan het product. Je werkt een ontwerp nader uit, passend bij de gestelde eisen. Deze eisen zijn specifiek voor de beroepsgroep en behelzen de kwaliteitseisen van het op te leveren product.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450" marR="53450" marT="0" marB="0"/>
                </a:tc>
                <a:tc>
                  <a:txBody>
                    <a:bodyPr/>
                    <a:lstStyle/>
                    <a:p>
                      <a:pPr>
                        <a:lnSpc>
                          <a:spcPct val="115000"/>
                        </a:lnSpc>
                        <a:spcAft>
                          <a:spcPts val="0"/>
                        </a:spcAft>
                      </a:pPr>
                      <a:r>
                        <a:rPr lang="nl-NL" sz="700">
                          <a:effectLst/>
                        </a:rPr>
                        <a:t>Je bent in staat om op basis van analyses te komen tot specifieke ambities, randvoorwaarden en uitgangspunten voor ruimtelijke en sociaal/maatschappelijke opgaven. Deze eisen zijn specifiek voor de beroepsgroep en behelzen de kwaliteitseisen van het op te leveren product.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450" marR="53450" marT="0" marB="0"/>
                </a:tc>
                <a:tc>
                  <a:txBody>
                    <a:bodyPr/>
                    <a:lstStyle/>
                    <a:p>
                      <a:pPr>
                        <a:lnSpc>
                          <a:spcPct val="115000"/>
                        </a:lnSpc>
                        <a:spcAft>
                          <a:spcPts val="0"/>
                        </a:spcAft>
                      </a:pPr>
                      <a:r>
                        <a:rPr lang="nl-NL" sz="700" dirty="0">
                          <a:effectLst/>
                        </a:rPr>
                        <a:t>Ruimtelijke analyse</a:t>
                      </a:r>
                      <a:br>
                        <a:rPr lang="nl-NL" sz="700" dirty="0">
                          <a:effectLst/>
                        </a:rPr>
                      </a:br>
                      <a:r>
                        <a:rPr lang="nl-NL" sz="700" dirty="0">
                          <a:effectLst/>
                        </a:rPr>
                        <a:t>Programma van eisen (</a:t>
                      </a:r>
                      <a:r>
                        <a:rPr lang="nl-NL" sz="700" dirty="0" err="1">
                          <a:effectLst/>
                        </a:rPr>
                        <a:t>PvE</a:t>
                      </a:r>
                      <a:r>
                        <a:rPr lang="nl-NL" sz="700" dirty="0">
                          <a:effectLst/>
                        </a:rPr>
                        <a:t>) </a:t>
                      </a:r>
                      <a:endParaRPr lang="en-GB" sz="900" dirty="0">
                        <a:effectLst/>
                      </a:endParaRPr>
                    </a:p>
                    <a:p>
                      <a:pPr>
                        <a:spcAft>
                          <a:spcPts val="0"/>
                        </a:spcAft>
                      </a:pPr>
                      <a:r>
                        <a:rPr lang="nl-NL" sz="700" dirty="0">
                          <a:effectLst/>
                        </a:rPr>
                        <a:t>SWOT-analyse</a:t>
                      </a:r>
                      <a:endParaRPr lang="en-GB" sz="900" dirty="0">
                        <a:effectLst/>
                      </a:endParaRPr>
                    </a:p>
                    <a:p>
                      <a:pPr>
                        <a:spcAft>
                          <a:spcPts val="0"/>
                        </a:spcAft>
                      </a:pPr>
                      <a:r>
                        <a:rPr lang="nl-NL" sz="700" dirty="0">
                          <a:effectLst/>
                        </a:rPr>
                        <a:t>Kansen bedreigingen kaart</a:t>
                      </a:r>
                      <a:br>
                        <a:rPr lang="nl-NL" sz="700" dirty="0">
                          <a:effectLst/>
                        </a:rPr>
                      </a:br>
                      <a:r>
                        <a:rPr lang="nl-NL" sz="700" dirty="0">
                          <a:effectLst/>
                        </a:rPr>
                        <a:t>Nota van uitgangspunten</a:t>
                      </a:r>
                      <a:endParaRPr lang="en-GB" sz="900" dirty="0">
                        <a:effectLst/>
                      </a:endParaRPr>
                    </a:p>
                    <a:p>
                      <a:pPr>
                        <a:lnSpc>
                          <a:spcPct val="115000"/>
                        </a:lnSpc>
                        <a:spcAft>
                          <a:spcPts val="0"/>
                        </a:spcAft>
                      </a:pPr>
                      <a:r>
                        <a:rPr lang="nl-NL" sz="700" dirty="0" err="1">
                          <a:effectLst/>
                        </a:rPr>
                        <a:t>Risico-analyse</a:t>
                      </a:r>
                      <a:r>
                        <a:rPr lang="nl-NL" sz="700" dirty="0">
                          <a:effectLst/>
                        </a:rPr>
                        <a:t/>
                      </a:r>
                      <a:br>
                        <a:rPr lang="nl-NL" sz="700" dirty="0">
                          <a:effectLst/>
                        </a:rPr>
                      </a:br>
                      <a:r>
                        <a:rPr lang="nl-NL" sz="700" dirty="0">
                          <a:effectLst/>
                        </a:rPr>
                        <a:t>Stakeholdersanalyse</a:t>
                      </a:r>
                      <a:endParaRPr lang="en-GB" sz="900" dirty="0">
                        <a:effectLst/>
                      </a:endParaRPr>
                    </a:p>
                    <a:p>
                      <a:pPr>
                        <a:spcAft>
                          <a:spcPts val="0"/>
                        </a:spcAft>
                      </a:pPr>
                      <a:r>
                        <a:rPr lang="nl-NL" sz="700" dirty="0">
                          <a:effectLst/>
                        </a:rPr>
                        <a:t>Analyse-kaarten</a:t>
                      </a:r>
                      <a:endParaRPr lang="en-GB" sz="900" dirty="0">
                        <a:effectLst/>
                      </a:endParaRPr>
                    </a:p>
                    <a:p>
                      <a:pPr>
                        <a:spcAft>
                          <a:spcPts val="0"/>
                        </a:spcAft>
                      </a:pPr>
                      <a:r>
                        <a:rPr lang="nl-NL" sz="700" dirty="0">
                          <a:effectLst/>
                        </a:rPr>
                        <a:t>Best </a:t>
                      </a:r>
                      <a:r>
                        <a:rPr lang="nl-NL" sz="700" dirty="0" err="1">
                          <a:effectLst/>
                        </a:rPr>
                        <a:t>practice</a:t>
                      </a:r>
                      <a:r>
                        <a:rPr lang="nl-NL" sz="700" dirty="0">
                          <a:effectLst/>
                        </a:rPr>
                        <a:t> studie en referentie-projecten</a:t>
                      </a:r>
                      <a:endParaRPr lang="en-GB" sz="900" dirty="0">
                        <a:effectLst/>
                      </a:endParaRPr>
                    </a:p>
                    <a:p>
                      <a:pPr>
                        <a:lnSpc>
                          <a:spcPct val="115000"/>
                        </a:lnSpc>
                        <a:spcAft>
                          <a:spcPts val="0"/>
                        </a:spcAft>
                      </a:pPr>
                      <a:r>
                        <a:rPr lang="nl-NL" sz="700" dirty="0">
                          <a:effectLst/>
                        </a:rPr>
                        <a:t>Offerte en projectplan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50" marR="53450" marT="0" marB="0"/>
                </a:tc>
                <a:extLst>
                  <a:ext uri="{0D108BD9-81ED-4DB2-BD59-A6C34878D82A}">
                    <a16:rowId xmlns:a16="http://schemas.microsoft.com/office/drawing/2014/main" val="2443707396"/>
                  </a:ext>
                </a:extLst>
              </a:tr>
            </a:tbl>
          </a:graphicData>
        </a:graphic>
      </p:graphicFrame>
    </p:spTree>
    <p:extLst>
      <p:ext uri="{BB962C8B-B14F-4D97-AF65-F5344CB8AC3E}">
        <p14:creationId xmlns:p14="http://schemas.microsoft.com/office/powerpoint/2010/main" val="988156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93221B0-C4CD-1546-9E62-A4249094014D}" type="slidenum">
              <a:rPr lang="en-GB" smtClean="0"/>
              <a:pPr/>
              <a:t>35</a:t>
            </a:fld>
            <a:endParaRPr lang="en-GB" dirty="0"/>
          </a:p>
        </p:txBody>
      </p:sp>
      <p:grpSp>
        <p:nvGrpSpPr>
          <p:cNvPr id="13" name="Group 12"/>
          <p:cNvGrpSpPr/>
          <p:nvPr/>
        </p:nvGrpSpPr>
        <p:grpSpPr>
          <a:xfrm>
            <a:off x="2135392" y="0"/>
            <a:ext cx="5424584" cy="5077265"/>
            <a:chOff x="2135392" y="-74024"/>
            <a:chExt cx="5424584" cy="5077265"/>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400" t="-10665"/>
            <a:stretch/>
          </p:blipFill>
          <p:spPr>
            <a:xfrm>
              <a:off x="2135392" y="-74024"/>
              <a:ext cx="5424584" cy="2130882"/>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l="-7226"/>
            <a:stretch/>
          </p:blipFill>
          <p:spPr>
            <a:xfrm>
              <a:off x="3205321" y="2115742"/>
              <a:ext cx="2218556" cy="2227566"/>
            </a:xfrm>
            <a:prstGeom prst="rect">
              <a:avLst/>
            </a:prstGeom>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l="-6421" b="-5922"/>
            <a:stretch/>
          </p:blipFill>
          <p:spPr>
            <a:xfrm>
              <a:off x="3219318" y="4450024"/>
              <a:ext cx="2218556" cy="553217"/>
            </a:xfrm>
            <a:prstGeom prst="rect">
              <a:avLst/>
            </a:prstGeom>
          </p:spPr>
        </p:pic>
      </p:grpSp>
    </p:spTree>
    <p:extLst>
      <p:ext uri="{BB962C8B-B14F-4D97-AF65-F5344CB8AC3E}">
        <p14:creationId xmlns:p14="http://schemas.microsoft.com/office/powerpoint/2010/main" val="1654131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D0BC-E421-FC47-8B03-0CD34956E28A}"/>
              </a:ext>
            </a:extLst>
          </p:cNvPr>
          <p:cNvSpPr>
            <a:spLocks noGrp="1"/>
          </p:cNvSpPr>
          <p:nvPr>
            <p:ph type="title"/>
          </p:nvPr>
        </p:nvSpPr>
        <p:spPr/>
        <p:txBody>
          <a:bodyPr/>
          <a:lstStyle/>
          <a:p>
            <a:r>
              <a:rPr lang="nl-NL" dirty="0"/>
              <a:t>Samenvattend</a:t>
            </a:r>
          </a:p>
        </p:txBody>
      </p:sp>
      <p:sp>
        <p:nvSpPr>
          <p:cNvPr id="3" name="Content Placeholder 2">
            <a:extLst>
              <a:ext uri="{FF2B5EF4-FFF2-40B4-BE49-F238E27FC236}">
                <a16:creationId xmlns:a16="http://schemas.microsoft.com/office/drawing/2014/main" id="{C1292532-5628-D247-91C5-6E4968B76459}"/>
              </a:ext>
            </a:extLst>
          </p:cNvPr>
          <p:cNvSpPr>
            <a:spLocks noGrp="1"/>
          </p:cNvSpPr>
          <p:nvPr>
            <p:ph sz="quarter" idx="17"/>
          </p:nvPr>
        </p:nvSpPr>
        <p:spPr/>
        <p:txBody>
          <a:bodyPr/>
          <a:lstStyle/>
          <a:p>
            <a:pPr marL="0" indent="0">
              <a:buNone/>
            </a:pPr>
            <a:r>
              <a:rPr lang="nl-NL" sz="1400"/>
              <a:t>Competentietoetsing:  </a:t>
            </a:r>
          </a:p>
          <a:p>
            <a:r>
              <a:rPr lang="nl-NL" sz="1400"/>
              <a:t>1 toetsvisie over het gehele programma met verschillende vormen van toetsing</a:t>
            </a:r>
          </a:p>
          <a:p>
            <a:r>
              <a:rPr lang="nl-NL" sz="1400"/>
              <a:t> Onderlegger voor beoordeling</a:t>
            </a:r>
          </a:p>
          <a:p>
            <a:r>
              <a:rPr lang="nl-NL" sz="1400"/>
              <a:t>1 herkenbaar syteem vanaf 1e jaar op basis van geoperationaliseerde competenties</a:t>
            </a:r>
          </a:p>
          <a:p>
            <a:r>
              <a:rPr lang="nl-NL" sz="1400"/>
              <a:t>Feedback en (zelf)reflectie  als belangrijk instrument</a:t>
            </a:r>
          </a:p>
          <a:p>
            <a:r>
              <a:rPr lang="nl-NL" sz="1400"/>
              <a:t>Herkenbare Competenties voor studenten en docenten</a:t>
            </a:r>
          </a:p>
          <a:p>
            <a:r>
              <a:rPr lang="nl-NL" sz="1400"/>
              <a:t>Minder gericht op specifieke content maar meer competenties (leeruitkomsten)</a:t>
            </a:r>
          </a:p>
          <a:p>
            <a:r>
              <a:rPr lang="nl-NL" sz="1400"/>
              <a:t>Flexibiliteit voor personalisering</a:t>
            </a:r>
          </a:p>
          <a:p>
            <a:r>
              <a:rPr lang="nl-NL" sz="1400"/>
              <a:t>Betrekken werkveld (in learning communities) om aan beroepsproducten te werken.</a:t>
            </a:r>
          </a:p>
          <a:p>
            <a:pPr>
              <a:buFontTx/>
              <a:buChar char="-"/>
            </a:pPr>
            <a:endParaRPr lang="nl-NL" sz="1600"/>
          </a:p>
          <a:p>
            <a:pPr>
              <a:buFontTx/>
              <a:buChar char="-"/>
            </a:pPr>
            <a:endParaRPr lang="nl-NL" sz="1600"/>
          </a:p>
          <a:p>
            <a:pPr>
              <a:buFontTx/>
              <a:buChar char="-"/>
            </a:pPr>
            <a:endParaRPr lang="nl-NL" sz="1600"/>
          </a:p>
          <a:p>
            <a:pPr marL="0" indent="0">
              <a:buNone/>
            </a:pPr>
            <a:endParaRPr lang="nl-NL" sz="1600"/>
          </a:p>
        </p:txBody>
      </p:sp>
      <p:sp>
        <p:nvSpPr>
          <p:cNvPr id="4" name="Slide Number Placeholder 3">
            <a:extLst>
              <a:ext uri="{FF2B5EF4-FFF2-40B4-BE49-F238E27FC236}">
                <a16:creationId xmlns:a16="http://schemas.microsoft.com/office/drawing/2014/main" id="{B8C67A54-741E-4048-AAB7-45F84D06B872}"/>
              </a:ext>
            </a:extLst>
          </p:cNvPr>
          <p:cNvSpPr>
            <a:spLocks noGrp="1"/>
          </p:cNvSpPr>
          <p:nvPr>
            <p:ph type="sldNum" sz="quarter" idx="12"/>
          </p:nvPr>
        </p:nvSpPr>
        <p:spPr/>
        <p:txBody>
          <a:bodyPr/>
          <a:lstStyle/>
          <a:p>
            <a:fld id="{993221B0-C4CD-1546-9E62-A4249094014D}" type="slidenum">
              <a:rPr lang="en-GB" smtClean="0"/>
              <a:pPr/>
              <a:t>36</a:t>
            </a:fld>
            <a:endParaRPr lang="en-GB" dirty="0"/>
          </a:p>
        </p:txBody>
      </p:sp>
    </p:spTree>
    <p:extLst>
      <p:ext uri="{BB962C8B-B14F-4D97-AF65-F5344CB8AC3E}">
        <p14:creationId xmlns:p14="http://schemas.microsoft.com/office/powerpoint/2010/main" val="778537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AFD4-2670-7046-9944-1D38D571EC53}"/>
              </a:ext>
            </a:extLst>
          </p:cNvPr>
          <p:cNvSpPr>
            <a:spLocks noGrp="1"/>
          </p:cNvSpPr>
          <p:nvPr>
            <p:ph type="title"/>
          </p:nvPr>
        </p:nvSpPr>
        <p:spPr/>
        <p:txBody>
          <a:bodyPr/>
          <a:lstStyle/>
          <a:p>
            <a:r>
              <a:rPr lang="nl-NL"/>
              <a:t>Discussievragen (1)</a:t>
            </a:r>
          </a:p>
        </p:txBody>
      </p:sp>
      <p:sp>
        <p:nvSpPr>
          <p:cNvPr id="3" name="Content Placeholder 2">
            <a:extLst>
              <a:ext uri="{FF2B5EF4-FFF2-40B4-BE49-F238E27FC236}">
                <a16:creationId xmlns:a16="http://schemas.microsoft.com/office/drawing/2014/main" id="{9F63CB26-E458-2E43-B7BC-F741F4E9E9A3}"/>
              </a:ext>
            </a:extLst>
          </p:cNvPr>
          <p:cNvSpPr>
            <a:spLocks noGrp="1"/>
          </p:cNvSpPr>
          <p:nvPr>
            <p:ph type="body" sz="quarter" idx="14"/>
          </p:nvPr>
        </p:nvSpPr>
        <p:spPr/>
        <p:txBody>
          <a:bodyPr/>
          <a:lstStyle/>
          <a:p>
            <a:r>
              <a:rPr lang="nl-NL" sz="1600" dirty="0"/>
              <a:t>Voortgangstoets is essentieel om een </a:t>
            </a:r>
            <a:r>
              <a:rPr lang="nl-NL" sz="1600" b="1" dirty="0"/>
              <a:t>blijvende</a:t>
            </a:r>
            <a:r>
              <a:rPr lang="nl-NL" sz="1600" dirty="0"/>
              <a:t> kennisbasis bij de student te te creëren en te toetsen? Ja/nee met argumenten</a:t>
            </a:r>
          </a:p>
          <a:p>
            <a:r>
              <a:rPr lang="nl-NL" sz="1600" dirty="0"/>
              <a:t>Wat zijn de belangrijkste succesfactoren voor competentietoetsing?</a:t>
            </a:r>
          </a:p>
          <a:p>
            <a:r>
              <a:rPr lang="nl-NL" sz="1600" dirty="0"/>
              <a:t>Zijn holistische </a:t>
            </a:r>
            <a:r>
              <a:rPr lang="nl-NL" sz="1600" dirty="0" err="1"/>
              <a:t>rubrics</a:t>
            </a:r>
            <a:r>
              <a:rPr lang="nl-NL" sz="1600" dirty="0"/>
              <a:t> voldoende betrouwbaar? Wat moeten we hier minimaal voor regelen met elkaar? Op welk niveau</a:t>
            </a:r>
          </a:p>
          <a:p>
            <a:r>
              <a:rPr lang="nl-NL" sz="1600" dirty="0"/>
              <a:t>Kan een portfolio zowel ten dienste staan van de ontwikkeling/reflectie van de student en ook gebruikt worden voor </a:t>
            </a:r>
            <a:r>
              <a:rPr lang="nl-NL" sz="1600" dirty="0" err="1"/>
              <a:t>summatieve</a:t>
            </a:r>
            <a:r>
              <a:rPr lang="nl-NL" sz="1600" dirty="0"/>
              <a:t> assessment? </a:t>
            </a:r>
          </a:p>
          <a:p>
            <a:r>
              <a:rPr lang="nl-NL" sz="1600" dirty="0"/>
              <a:t>Op welke wijze kun je het geven van feedback bevorderen zonder dat de werkdruk van de docenten extreem toeneemt?</a:t>
            </a:r>
          </a:p>
          <a:p>
            <a:r>
              <a:rPr lang="nl-NL" sz="1600" dirty="0"/>
              <a:t>Op welke wijze garandeer je dat bepaalde competenties op niveau 3 worden behaald?</a:t>
            </a:r>
          </a:p>
          <a:p>
            <a:r>
              <a:rPr lang="nl-NL" sz="1600" dirty="0"/>
              <a:t>……</a:t>
            </a:r>
          </a:p>
          <a:p>
            <a:pPr marL="0" indent="0">
              <a:buNone/>
            </a:pPr>
            <a:endParaRPr lang="nl-NL" sz="1600" dirty="0"/>
          </a:p>
          <a:p>
            <a:endParaRPr lang="nl-NL" sz="1600" dirty="0"/>
          </a:p>
          <a:p>
            <a:endParaRPr lang="nl-NL" sz="1600" dirty="0"/>
          </a:p>
        </p:txBody>
      </p:sp>
      <p:sp>
        <p:nvSpPr>
          <p:cNvPr id="4" name="Slide Number Placeholder 3">
            <a:extLst>
              <a:ext uri="{FF2B5EF4-FFF2-40B4-BE49-F238E27FC236}">
                <a16:creationId xmlns:a16="http://schemas.microsoft.com/office/drawing/2014/main" id="{A623206A-227D-0143-B86A-FB9479E373DE}"/>
              </a:ext>
            </a:extLst>
          </p:cNvPr>
          <p:cNvSpPr>
            <a:spLocks noGrp="1"/>
          </p:cNvSpPr>
          <p:nvPr>
            <p:ph type="sldNum" sz="quarter" idx="12"/>
          </p:nvPr>
        </p:nvSpPr>
        <p:spPr/>
        <p:txBody>
          <a:bodyPr/>
          <a:lstStyle/>
          <a:p>
            <a:fld id="{993221B0-C4CD-1546-9E62-A4249094014D}" type="slidenum">
              <a:rPr lang="en-GB" smtClean="0"/>
              <a:pPr/>
              <a:t>37</a:t>
            </a:fld>
            <a:endParaRPr lang="en-GB" dirty="0"/>
          </a:p>
        </p:txBody>
      </p:sp>
    </p:spTree>
    <p:extLst>
      <p:ext uri="{BB962C8B-B14F-4D97-AF65-F5344CB8AC3E}">
        <p14:creationId xmlns:p14="http://schemas.microsoft.com/office/powerpoint/2010/main" val="4194836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CA8DD-909E-6B48-85E9-7CFE5A74EE1D}"/>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366568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close up of a sign&#10;&#10;Description generated with high confidence">
            <a:extLst>
              <a:ext uri="{FF2B5EF4-FFF2-40B4-BE49-F238E27FC236}">
                <a16:creationId xmlns:a16="http://schemas.microsoft.com/office/drawing/2014/main" id="{A5CADBC2-C520-4433-ABC9-8625235EAF52}"/>
              </a:ext>
            </a:extLst>
          </p:cNvPr>
          <p:cNvPicPr>
            <a:picLocks noGrp="1" noChangeAspect="1"/>
          </p:cNvPicPr>
          <p:nvPr>
            <p:ph type="pic" sz="quarter" idx="13"/>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p:pic>
      <p:sp>
        <p:nvSpPr>
          <p:cNvPr id="11" name="Freeform 10"/>
          <p:cNvSpPr/>
          <p:nvPr/>
        </p:nvSpPr>
        <p:spPr>
          <a:xfrm>
            <a:off x="-71984" y="0"/>
            <a:ext cx="9144000" cy="5143500"/>
          </a:xfrm>
          <a:custGeom>
            <a:avLst/>
            <a:gdLst>
              <a:gd name="connsiteX0" fmla="*/ 7488698 w 12192000"/>
              <a:gd name="connsiteY0" fmla="*/ 557469 h 6858000"/>
              <a:gd name="connsiteX1" fmla="*/ 6100337 w 12192000"/>
              <a:gd name="connsiteY1" fmla="*/ 716688 h 6858000"/>
              <a:gd name="connsiteX2" fmla="*/ 5285064 w 12192000"/>
              <a:gd name="connsiteY2" fmla="*/ 3404239 h 6858000"/>
              <a:gd name="connsiteX3" fmla="*/ 9704946 w 12192000"/>
              <a:gd name="connsiteY3" fmla="*/ 6308520 h 6858000"/>
              <a:gd name="connsiteX4" fmla="*/ 9826038 w 12192000"/>
              <a:gd name="connsiteY4" fmla="*/ 6060107 h 6858000"/>
              <a:gd name="connsiteX5" fmla="*/ 6590594 w 12192000"/>
              <a:gd name="connsiteY5" fmla="*/ 3589019 h 6858000"/>
              <a:gd name="connsiteX6" fmla="*/ 7488698 w 12192000"/>
              <a:gd name="connsiteY6" fmla="*/ 557469 h 6858000"/>
              <a:gd name="connsiteX7" fmla="*/ 0 w 12192000"/>
              <a:gd name="connsiteY7" fmla="*/ 0 h 6858000"/>
              <a:gd name="connsiteX8" fmla="*/ 12192000 w 12192000"/>
              <a:gd name="connsiteY8" fmla="*/ 0 h 6858000"/>
              <a:gd name="connsiteX9" fmla="*/ 12192000 w 12192000"/>
              <a:gd name="connsiteY9" fmla="*/ 6858000 h 6858000"/>
              <a:gd name="connsiteX10" fmla="*/ 0 w 12192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7488698" y="557469"/>
                </a:moveTo>
                <a:lnTo>
                  <a:pt x="6100337" y="716688"/>
                </a:lnTo>
                <a:cubicBezTo>
                  <a:pt x="6100337" y="716688"/>
                  <a:pt x="5285064" y="1894855"/>
                  <a:pt x="5285064" y="3404239"/>
                </a:cubicBezTo>
                <a:cubicBezTo>
                  <a:pt x="5285064" y="4913624"/>
                  <a:pt x="6272306" y="6308520"/>
                  <a:pt x="9704946" y="6308520"/>
                </a:cubicBezTo>
                <a:cubicBezTo>
                  <a:pt x="9704946" y="6308520"/>
                  <a:pt x="9826038" y="6060107"/>
                  <a:pt x="9826038" y="6060107"/>
                </a:cubicBezTo>
                <a:cubicBezTo>
                  <a:pt x="7335861" y="6060107"/>
                  <a:pt x="6590594" y="4983915"/>
                  <a:pt x="6590594" y="3589019"/>
                </a:cubicBezTo>
                <a:cubicBezTo>
                  <a:pt x="6590594" y="2111584"/>
                  <a:pt x="7488698" y="557469"/>
                  <a:pt x="7488698" y="557469"/>
                </a:cubicBezTo>
                <a:close/>
                <a:moveTo>
                  <a:pt x="0" y="0"/>
                </a:moveTo>
                <a:lnTo>
                  <a:pt x="12192000" y="0"/>
                </a:lnTo>
                <a:lnTo>
                  <a:pt x="12192000" y="6858000"/>
                </a:lnTo>
                <a:lnTo>
                  <a:pt x="0" y="6858000"/>
                </a:lnTo>
                <a:close/>
              </a:path>
            </a:pathLst>
          </a:custGeom>
          <a:gradFill flip="none" rotWithShape="1">
            <a:gsLst>
              <a:gs pos="50000">
                <a:schemeClr val="tx2">
                  <a:alpha val="85000"/>
                </a:schemeClr>
              </a:gs>
              <a:gs pos="0">
                <a:schemeClr val="tx2">
                  <a:lumMod val="75000"/>
                  <a:alpha val="85000"/>
                </a:schemeClr>
              </a:gs>
              <a:gs pos="100000">
                <a:schemeClr val="accent2">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2400">
              <a:solidFill>
                <a:srgbClr val="FFFFFF"/>
              </a:solidFill>
              <a:latin typeface="Arial" panose="020B0604020202020204"/>
            </a:endParaRPr>
          </a:p>
        </p:txBody>
      </p:sp>
      <p:sp>
        <p:nvSpPr>
          <p:cNvPr id="4" name="Title 3"/>
          <p:cNvSpPr>
            <a:spLocks noGrp="1"/>
          </p:cNvSpPr>
          <p:nvPr>
            <p:ph type="ctrTitle"/>
          </p:nvPr>
        </p:nvSpPr>
        <p:spPr>
          <a:xfrm>
            <a:off x="521494" y="1783806"/>
            <a:ext cx="3780000" cy="1837426"/>
          </a:xfrm>
        </p:spPr>
        <p:txBody>
          <a:bodyPr/>
          <a:lstStyle/>
          <a:p>
            <a:r>
              <a:rPr lang="en-US" sz="4500" dirty="0"/>
              <a:t>Program </a:t>
            </a:r>
            <a:r>
              <a:rPr lang="en-US" sz="4500" dirty="0" err="1"/>
              <a:t>CLiP</a:t>
            </a:r>
            <a:r>
              <a:rPr lang="en-US" sz="2700" dirty="0"/>
              <a:t/>
            </a:r>
            <a:br>
              <a:rPr lang="en-US" sz="2700" dirty="0"/>
            </a:br>
            <a:r>
              <a:rPr lang="en-US" sz="2700" dirty="0"/>
              <a:t>Community Learning in Practice</a:t>
            </a:r>
            <a:br>
              <a:rPr lang="en-US" sz="2700" dirty="0"/>
            </a:br>
            <a:r>
              <a:rPr lang="en-US" sz="2700" dirty="0"/>
              <a:t>2018-2021</a:t>
            </a:r>
          </a:p>
        </p:txBody>
      </p:sp>
      <p:cxnSp>
        <p:nvCxnSpPr>
          <p:cNvPr id="13" name="Straight Connector 12"/>
          <p:cNvCxnSpPr/>
          <p:nvPr/>
        </p:nvCxnSpPr>
        <p:spPr>
          <a:xfrm>
            <a:off x="0" y="3694379"/>
            <a:ext cx="4301494"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1494" y="3688427"/>
            <a:ext cx="756000" cy="0"/>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B0D856E-BF98-44A7-88FA-A6943D172932}"/>
              </a:ext>
            </a:extLst>
          </p:cNvPr>
          <p:cNvSpPr txBox="1"/>
          <p:nvPr/>
        </p:nvSpPr>
        <p:spPr>
          <a:xfrm>
            <a:off x="5509109" y="1512395"/>
            <a:ext cx="3006620" cy="1495794"/>
          </a:xfrm>
          <a:prstGeom prst="rect">
            <a:avLst/>
          </a:prstGeom>
          <a:noFill/>
        </p:spPr>
        <p:txBody>
          <a:bodyPr wrap="square" lIns="0" tIns="0" rIns="0" bIns="0" rtlCol="0">
            <a:noAutofit/>
          </a:bodyPr>
          <a:lstStyle/>
          <a:p>
            <a:pPr defTabSz="685800" fontAlgn="base">
              <a:lnSpc>
                <a:spcPct val="120000"/>
              </a:lnSpc>
              <a:defRPr/>
            </a:pPr>
            <a:r>
              <a:rPr lang="en-US" sz="1050" dirty="0">
                <a:solidFill>
                  <a:srgbClr val="FFFFFF"/>
                </a:solidFill>
                <a:latin typeface="PT Sans" panose="020B0503020203020204" pitchFamily="34" charset="0"/>
                <a:ea typeface="Microsoft YaHei Light" charset="-122"/>
                <a:cs typeface="Microsoft YaHei Light" charset="-122"/>
              </a:rPr>
              <a:t>“Only when you can imagine that the world is open to you and you can envision every new idea, will you be truly in a ‘position’ of taking a new,  meaningful direction, venturing into new territory and ultimately, discovering wonderful things. Discovery allows you to keep learning and growing.”</a:t>
            </a:r>
          </a:p>
          <a:p>
            <a:pPr defTabSz="685800" fontAlgn="base">
              <a:lnSpc>
                <a:spcPct val="120000"/>
              </a:lnSpc>
              <a:defRPr/>
            </a:pPr>
            <a:endParaRPr lang="en-US" sz="1050" dirty="0">
              <a:solidFill>
                <a:srgbClr val="FFFFFF"/>
              </a:solidFill>
              <a:latin typeface="PT Sans" panose="020B0503020203020204" pitchFamily="34" charset="0"/>
              <a:ea typeface="Microsoft YaHei Light" charset="-122"/>
              <a:cs typeface="Microsoft YaHei Light" charset="-122"/>
            </a:endParaRPr>
          </a:p>
          <a:p>
            <a:pPr defTabSz="685800" fontAlgn="base">
              <a:lnSpc>
                <a:spcPct val="120000"/>
              </a:lnSpc>
              <a:defRPr/>
            </a:pPr>
            <a:r>
              <a:rPr lang="en-US" sz="1050" i="1" dirty="0">
                <a:solidFill>
                  <a:srgbClr val="FFFFFF"/>
                </a:solidFill>
                <a:latin typeface="PT Sans" panose="020B0503020203020204" pitchFamily="34" charset="0"/>
                <a:ea typeface="Microsoft YaHei Light" charset="-122"/>
                <a:cs typeface="Microsoft YaHei Light" charset="-122"/>
              </a:rPr>
              <a:t>Creating professional value - NHTV Strategy 2018-2021</a:t>
            </a:r>
            <a:endParaRPr lang="nl-NL" sz="1050" i="1" dirty="0" err="1">
              <a:solidFill>
                <a:srgbClr val="FFFFFF"/>
              </a:solidFill>
              <a:latin typeface="PT Sans" panose="020B0503020203020204" pitchFamily="34" charset="0"/>
              <a:ea typeface="Microsoft YaHei Light" charset="-122"/>
              <a:cs typeface="Microsoft YaHei Light" charset="-122"/>
            </a:endParaRPr>
          </a:p>
        </p:txBody>
      </p:sp>
    </p:spTree>
    <p:extLst>
      <p:ext uri="{BB962C8B-B14F-4D97-AF65-F5344CB8AC3E}">
        <p14:creationId xmlns:p14="http://schemas.microsoft.com/office/powerpoint/2010/main" val="3206671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57250"/>
          </a:xfrm>
        </p:spPr>
        <p:txBody>
          <a:bodyPr>
            <a:normAutofit/>
          </a:bodyPr>
          <a:lstStyle/>
          <a:p>
            <a:r>
              <a:rPr lang="nl-NL" b="1" dirty="0"/>
              <a:t>Implementatie van onderwijsinnovatie</a:t>
            </a:r>
            <a:endParaRPr lang="en-GB" b="1" dirty="0"/>
          </a:p>
        </p:txBody>
      </p:sp>
      <p:pic>
        <p:nvPicPr>
          <p:cNvPr id="7" name="Afbeelding 6">
            <a:extLst>
              <a:ext uri="{FF2B5EF4-FFF2-40B4-BE49-F238E27FC236}">
                <a16:creationId xmlns:a16="http://schemas.microsoft.com/office/drawing/2014/main" id="{F1CF32EE-9D42-7F44-A7EE-66FA2CF8E0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1124744"/>
            <a:ext cx="3931341" cy="3926147"/>
          </a:xfrm>
          <a:prstGeom prst="rect">
            <a:avLst/>
          </a:prstGeom>
        </p:spPr>
      </p:pic>
      <p:sp>
        <p:nvSpPr>
          <p:cNvPr id="8" name="Rechthoek 7">
            <a:extLst>
              <a:ext uri="{FF2B5EF4-FFF2-40B4-BE49-F238E27FC236}">
                <a16:creationId xmlns:a16="http://schemas.microsoft.com/office/drawing/2014/main" id="{7E06A5E9-150B-CD40-865F-984272A3BE8F}"/>
              </a:ext>
            </a:extLst>
          </p:cNvPr>
          <p:cNvSpPr/>
          <p:nvPr/>
        </p:nvSpPr>
        <p:spPr>
          <a:xfrm>
            <a:off x="4507848" y="1635646"/>
            <a:ext cx="2856359" cy="1984518"/>
          </a:xfrm>
          <a:prstGeom prst="rect">
            <a:avLst/>
          </a:prstGeom>
        </p:spPr>
        <p:txBody>
          <a:bodyPr wrap="none">
            <a:spAutoFit/>
          </a:bodyPr>
          <a:lstStyle/>
          <a:p>
            <a:pPr marL="342900" lvl="0" indent="-342900">
              <a:lnSpc>
                <a:spcPct val="107000"/>
              </a:lnSpc>
              <a:spcAft>
                <a:spcPts val="800"/>
              </a:spcAft>
              <a:buFont typeface="+mj-lt"/>
              <a:buAutoNum type="alphaLcPeriod"/>
            </a:pPr>
            <a:r>
              <a:rPr lang="en-GB" b="1" i="1" dirty="0">
                <a:latin typeface="Calibri" panose="020F0502020204030204" pitchFamily="34" charset="0"/>
                <a:ea typeface="Calibri" panose="020F0502020204030204" pitchFamily="34" charset="0"/>
                <a:cs typeface="Times New Roman" panose="02020603050405020304" pitchFamily="18" charset="0"/>
              </a:rPr>
              <a:t>The learning community</a:t>
            </a:r>
          </a:p>
          <a:p>
            <a:pPr marL="342900" lvl="0" indent="-342900">
              <a:lnSpc>
                <a:spcPct val="107000"/>
              </a:lnSpc>
              <a:spcAft>
                <a:spcPts val="800"/>
              </a:spcAft>
              <a:buFont typeface="+mj-lt"/>
              <a:buAutoNum type="alphaLcPeriod"/>
            </a:pPr>
            <a:r>
              <a:rPr lang="en-GB" i="1" dirty="0">
                <a:latin typeface="Calibri" panose="020F0502020204030204" pitchFamily="34" charset="0"/>
                <a:ea typeface="Calibri" panose="020F0502020204030204" pitchFamily="34" charset="0"/>
                <a:cs typeface="Times New Roman" panose="02020603050405020304" pitchFamily="18" charset="0"/>
              </a:rPr>
              <a:t>Personalisation</a:t>
            </a:r>
          </a:p>
          <a:p>
            <a:pPr marL="342900" lvl="0" indent="-342900">
              <a:lnSpc>
                <a:spcPct val="107000"/>
              </a:lnSpc>
              <a:spcAft>
                <a:spcPts val="800"/>
              </a:spcAft>
              <a:buFont typeface="+mj-lt"/>
              <a:buAutoNum type="alphaLcPeriod"/>
            </a:pPr>
            <a:r>
              <a:rPr lang="en-GB" i="1" dirty="0">
                <a:latin typeface="Calibri" panose="020F0502020204030204" pitchFamily="34" charset="0"/>
                <a:ea typeface="Calibri" panose="020F0502020204030204" pitchFamily="34" charset="0"/>
                <a:cs typeface="Times New Roman" panose="02020603050405020304" pitchFamily="18" charset="0"/>
              </a:rPr>
              <a:t>Digital learning</a:t>
            </a:r>
          </a:p>
          <a:p>
            <a:pPr marL="342900" lvl="0" indent="-342900">
              <a:lnSpc>
                <a:spcPct val="107000"/>
              </a:lnSpc>
              <a:spcAft>
                <a:spcPts val="800"/>
              </a:spcAft>
              <a:buFont typeface="+mj-lt"/>
              <a:buAutoNum type="alphaLcPeriod"/>
            </a:pPr>
            <a:r>
              <a:rPr lang="en-GB" i="1" dirty="0">
                <a:latin typeface="Calibri" panose="020F0502020204030204" pitchFamily="34" charset="0"/>
                <a:ea typeface="Calibri" panose="020F0502020204030204" pitchFamily="34" charset="0"/>
                <a:cs typeface="Times New Roman" panose="02020603050405020304" pitchFamily="18" charset="0"/>
              </a:rPr>
              <a:t>Flipping the classroom</a:t>
            </a:r>
          </a:p>
          <a:p>
            <a:pPr marL="342900" lvl="0" indent="-342900">
              <a:lnSpc>
                <a:spcPct val="107000"/>
              </a:lnSpc>
              <a:spcAft>
                <a:spcPts val="800"/>
              </a:spcAft>
              <a:buFont typeface="+mj-lt"/>
              <a:buAutoNum type="alphaLcPeriod"/>
            </a:pPr>
            <a:r>
              <a:rPr lang="en-GB" i="1" dirty="0">
                <a:latin typeface="Calibri" panose="020F0502020204030204" pitchFamily="34" charset="0"/>
                <a:ea typeface="Calibri" panose="020F0502020204030204" pitchFamily="34" charset="0"/>
                <a:cs typeface="Times New Roman" panose="02020603050405020304" pitchFamily="18" charset="0"/>
              </a:rPr>
              <a:t>Blended learning</a:t>
            </a:r>
            <a:endParaRPr lang="nl-N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5788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738"/>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93221B0-C4CD-1546-9E62-A4249094014D}" type="slidenum">
              <a:rPr lang="en-GB" smtClean="0"/>
              <a:pPr/>
              <a:t>6</a:t>
            </a:fld>
            <a:endParaRPr lang="en-GB" dirty="0"/>
          </a:p>
        </p:txBody>
      </p:sp>
      <p:sp>
        <p:nvSpPr>
          <p:cNvPr id="7" name="Title 1">
            <a:extLst>
              <a:ext uri="{FF2B5EF4-FFF2-40B4-BE49-F238E27FC236}">
                <a16:creationId xmlns:a16="http://schemas.microsoft.com/office/drawing/2014/main" id="{0A53FF41-4415-4147-8D91-0F8EC95B9C6B}"/>
              </a:ext>
            </a:extLst>
          </p:cNvPr>
          <p:cNvSpPr>
            <a:spLocks noGrp="1"/>
          </p:cNvSpPr>
          <p:nvPr>
            <p:ph type="title"/>
          </p:nvPr>
        </p:nvSpPr>
        <p:spPr>
          <a:xfrm>
            <a:off x="1285862" y="86398"/>
            <a:ext cx="7002462" cy="827872"/>
          </a:xfrm>
        </p:spPr>
        <p:txBody>
          <a:bodyPr/>
          <a:lstStyle/>
          <a:p>
            <a:r>
              <a:rPr lang="en-US" sz="3200" dirty="0" err="1"/>
              <a:t>Eindkwalificaties</a:t>
            </a:r>
            <a:r>
              <a:rPr lang="en-US" sz="3200" dirty="0"/>
              <a:t> </a:t>
            </a:r>
            <a:r>
              <a:rPr lang="en-US" sz="3200" dirty="0" err="1"/>
              <a:t>Bouw</a:t>
            </a:r>
            <a:r>
              <a:rPr lang="en-US" sz="3200" dirty="0"/>
              <a:t> </a:t>
            </a:r>
            <a:r>
              <a:rPr lang="en-US" sz="3200" dirty="0" err="1"/>
              <a:t>en</a:t>
            </a:r>
            <a:r>
              <a:rPr lang="en-US" sz="3200" dirty="0"/>
              <a:t> </a:t>
            </a:r>
            <a:r>
              <a:rPr lang="en-US" sz="3200" dirty="0" err="1"/>
              <a:t>Ruimte</a:t>
            </a:r>
            <a:endParaRPr lang="en-GB" sz="32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9421" y="1133180"/>
            <a:ext cx="3227999" cy="3316462"/>
          </a:xfrm>
          <a:prstGeom prst="rect">
            <a:avLst/>
          </a:prstGeom>
        </p:spPr>
      </p:pic>
      <p:sp>
        <p:nvSpPr>
          <p:cNvPr id="8" name="Tekstvak 7">
            <a:extLst>
              <a:ext uri="{FF2B5EF4-FFF2-40B4-BE49-F238E27FC236}">
                <a16:creationId xmlns:a16="http://schemas.microsoft.com/office/drawing/2014/main" id="{C71745EF-ED9F-0E4E-8AA7-A6BA56F2F6D7}"/>
              </a:ext>
            </a:extLst>
          </p:cNvPr>
          <p:cNvSpPr txBox="1"/>
          <p:nvPr/>
        </p:nvSpPr>
        <p:spPr>
          <a:xfrm>
            <a:off x="2390086" y="4481206"/>
            <a:ext cx="3705722" cy="442762"/>
          </a:xfrm>
          <a:prstGeom prst="rect">
            <a:avLst/>
          </a:prstGeom>
        </p:spPr>
        <p:txBody>
          <a:bodyPr vert="horz" wrap="square" lIns="0" tIns="0" rIns="0" bIns="0" rtlCol="0">
            <a:noAutofit/>
          </a:bodyPr>
          <a:lstStyle/>
          <a:p>
            <a:pPr algn="ctr"/>
            <a:r>
              <a:rPr lang="nl-NL" sz="1800" dirty="0"/>
              <a:t>Van kennisgericht naar competentiegericht onderwijs</a:t>
            </a:r>
          </a:p>
        </p:txBody>
      </p:sp>
    </p:spTree>
    <p:extLst>
      <p:ext uri="{BB962C8B-B14F-4D97-AF65-F5344CB8AC3E}">
        <p14:creationId xmlns:p14="http://schemas.microsoft.com/office/powerpoint/2010/main" val="3495271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143000" y="0"/>
            <a:ext cx="685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8" name="Afbeelding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4205" y="643596"/>
            <a:ext cx="6858000" cy="3856307"/>
          </a:xfrm>
          <a:prstGeom prst="rect">
            <a:avLst/>
          </a:prstGeom>
        </p:spPr>
      </p:pic>
      <p:sp>
        <p:nvSpPr>
          <p:cNvPr id="4" name="Title 1"/>
          <p:cNvSpPr txBox="1">
            <a:spLocks/>
          </p:cNvSpPr>
          <p:nvPr/>
        </p:nvSpPr>
        <p:spPr>
          <a:xfrm>
            <a:off x="1169989" y="18200"/>
            <a:ext cx="7002462" cy="818910"/>
          </a:xfrm>
          <a:prstGeom prst="rect">
            <a:avLst/>
          </a:prstGeom>
        </p:spPr>
        <p:txBody>
          <a:bodyPr/>
          <a:lstStyle>
            <a:lvl1pPr marL="0" indent="0" algn="l" defTabSz="685663" rtl="0" eaLnBrk="1" latinLnBrk="0" hangingPunct="1">
              <a:lnSpc>
                <a:spcPct val="100000"/>
              </a:lnSpc>
              <a:spcBef>
                <a:spcPct val="0"/>
              </a:spcBef>
              <a:buNone/>
              <a:tabLst/>
              <a:defRPr sz="3800" b="1" i="0" kern="1200">
                <a:solidFill>
                  <a:schemeClr val="tx2"/>
                </a:solidFill>
                <a:latin typeface="+mj-lt"/>
                <a:ea typeface="Open Sans Semibold" panose="020B0306030504020204" pitchFamily="34" charset="0"/>
                <a:cs typeface="Open Sans Semibold" panose="020B0306030504020204" pitchFamily="34" charset="0"/>
              </a:defRPr>
            </a:lvl1pPr>
          </a:lstStyle>
          <a:p>
            <a:r>
              <a:rPr lang="en-US" dirty="0" err="1"/>
              <a:t>Betekenis</a:t>
            </a:r>
            <a:r>
              <a:rPr lang="en-US" dirty="0"/>
              <a:t> van </a:t>
            </a:r>
            <a:r>
              <a:rPr lang="en-US" dirty="0" err="1"/>
              <a:t>kennis</a:t>
            </a:r>
            <a:endParaRPr lang="en-GB" dirty="0"/>
          </a:p>
        </p:txBody>
      </p:sp>
    </p:spTree>
    <p:extLst>
      <p:ext uri="{BB962C8B-B14F-4D97-AF65-F5344CB8AC3E}">
        <p14:creationId xmlns:p14="http://schemas.microsoft.com/office/powerpoint/2010/main" val="2542325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1143000" y="0"/>
            <a:ext cx="685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5" name="Rectangle 2"/>
          <p:cNvSpPr txBox="1">
            <a:spLocks noChangeArrowheads="1"/>
          </p:cNvSpPr>
          <p:nvPr/>
        </p:nvSpPr>
        <p:spPr>
          <a:xfrm>
            <a:off x="1817694" y="259761"/>
            <a:ext cx="5237559" cy="445592"/>
          </a:xfrm>
          <a:prstGeom prst="rect">
            <a:avLst/>
          </a:prstGeom>
        </p:spPr>
        <p:txBody>
          <a:bodyPr vert="horz" lIns="68580" tIns="34290" rIns="68580" bIns="34290" rtlCol="0" anchor="ctr">
            <a:normAutofit fontScale="90000" lnSpcReduction="10000"/>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en-GB" altLang="nl-NL" sz="3000" dirty="0">
                <a:latin typeface="+mn-lt"/>
              </a:rPr>
              <a:t>Transparency &amp; Power</a:t>
            </a:r>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257175"/>
            <a:ext cx="6858000" cy="4613339"/>
          </a:xfrm>
          <a:prstGeom prst="rect">
            <a:avLst/>
          </a:prstGeom>
        </p:spPr>
      </p:pic>
    </p:spTree>
    <p:extLst>
      <p:ext uri="{BB962C8B-B14F-4D97-AF65-F5344CB8AC3E}">
        <p14:creationId xmlns:p14="http://schemas.microsoft.com/office/powerpoint/2010/main" val="2495850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1">
            <a:extLst>
              <a:ext uri="{FF2B5EF4-FFF2-40B4-BE49-F238E27FC236}">
                <a16:creationId xmlns:a16="http://schemas.microsoft.com/office/drawing/2014/main" id="{E74A3F7B-7292-3E4E-B31A-6966F5D2AFC0}"/>
              </a:ext>
            </a:extLst>
          </p:cNvPr>
          <p:cNvSpPr/>
          <p:nvPr/>
        </p:nvSpPr>
        <p:spPr>
          <a:xfrm>
            <a:off x="8468" y="984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sp>
        <p:nvSpPr>
          <p:cNvPr id="3" name="Rechthoek 2"/>
          <p:cNvSpPr/>
          <p:nvPr/>
        </p:nvSpPr>
        <p:spPr>
          <a:xfrm>
            <a:off x="1721266" y="0"/>
            <a:ext cx="685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Rechthoek 1">
            <a:extLst>
              <a:ext uri="{FF2B5EF4-FFF2-40B4-BE49-F238E27FC236}">
                <a16:creationId xmlns:a16="http://schemas.microsoft.com/office/drawing/2014/main" id="{CE9AEC2F-304D-814B-80DF-85871DCC64BD}"/>
              </a:ext>
            </a:extLst>
          </p:cNvPr>
          <p:cNvSpPr/>
          <p:nvPr/>
        </p:nvSpPr>
        <p:spPr>
          <a:xfrm>
            <a:off x="1721266" y="4935751"/>
            <a:ext cx="6843105" cy="230832"/>
          </a:xfrm>
          <a:prstGeom prst="rect">
            <a:avLst/>
          </a:prstGeom>
        </p:spPr>
        <p:txBody>
          <a:bodyPr wrap="square">
            <a:spAutoFit/>
          </a:bodyPr>
          <a:lstStyle/>
          <a:p>
            <a:r>
              <a:rPr lang="nl-NL" sz="900" dirty="0" err="1"/>
              <a:t>https</a:t>
            </a:r>
            <a:r>
              <a:rPr lang="nl-NL" sz="900" dirty="0"/>
              <a:t>://</a:t>
            </a:r>
            <a:r>
              <a:rPr lang="nl-NL" sz="900" dirty="0" err="1"/>
              <a:t>www.rd.nl</a:t>
            </a:r>
            <a:r>
              <a:rPr lang="nl-NL" sz="900" dirty="0"/>
              <a:t>/meer-</a:t>
            </a:r>
            <a:r>
              <a:rPr lang="nl-NL" sz="900" dirty="0" err="1"/>
              <a:t>rd</a:t>
            </a:r>
            <a:r>
              <a:rPr lang="nl-NL" sz="900" dirty="0"/>
              <a:t>/consument/in-2020-produceert-de-wereld-40-zettabytes-aan-digitale-data-1.706882</a:t>
            </a:r>
          </a:p>
        </p:txBody>
      </p:sp>
      <p:pic>
        <p:nvPicPr>
          <p:cNvPr id="8" name="Afbeelding 7">
            <a:extLst>
              <a:ext uri="{FF2B5EF4-FFF2-40B4-BE49-F238E27FC236}">
                <a16:creationId xmlns:a16="http://schemas.microsoft.com/office/drawing/2014/main" id="{75F83AE7-43F6-5B4B-A2A1-308520DF0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5901" y="851063"/>
            <a:ext cx="5630871" cy="4081945"/>
          </a:xfrm>
          <a:prstGeom prst="rect">
            <a:avLst/>
          </a:prstGeom>
        </p:spPr>
      </p:pic>
      <p:sp>
        <p:nvSpPr>
          <p:cNvPr id="9" name="Rechthoek 8">
            <a:extLst>
              <a:ext uri="{FF2B5EF4-FFF2-40B4-BE49-F238E27FC236}">
                <a16:creationId xmlns:a16="http://schemas.microsoft.com/office/drawing/2014/main" id="{89A5F3DA-3FFD-6746-8980-961367910889}"/>
              </a:ext>
            </a:extLst>
          </p:cNvPr>
          <p:cNvSpPr/>
          <p:nvPr/>
        </p:nvSpPr>
        <p:spPr>
          <a:xfrm>
            <a:off x="1855900" y="1474979"/>
            <a:ext cx="3024336" cy="309499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6" name="Rechthoek 5">
            <a:extLst>
              <a:ext uri="{FF2B5EF4-FFF2-40B4-BE49-F238E27FC236}">
                <a16:creationId xmlns:a16="http://schemas.microsoft.com/office/drawing/2014/main" id="{1DE7EE93-D536-AF49-9C3B-5ECDDFD58A1B}"/>
              </a:ext>
            </a:extLst>
          </p:cNvPr>
          <p:cNvSpPr/>
          <p:nvPr/>
        </p:nvSpPr>
        <p:spPr>
          <a:xfrm>
            <a:off x="1724701" y="1329612"/>
            <a:ext cx="3429000" cy="2862322"/>
          </a:xfrm>
          <a:prstGeom prst="rect">
            <a:avLst/>
          </a:prstGeom>
        </p:spPr>
        <p:txBody>
          <a:bodyPr>
            <a:spAutoFit/>
          </a:bodyPr>
          <a:lstStyle/>
          <a:p>
            <a:r>
              <a:rPr lang="nl-NL" sz="3600" dirty="0" err="1">
                <a:latin typeface="Open Sans"/>
              </a:rPr>
              <a:t>zettabyte</a:t>
            </a:r>
            <a:r>
              <a:rPr lang="nl-NL" sz="3600" dirty="0">
                <a:latin typeface="Open Sans"/>
              </a:rPr>
              <a:t> </a:t>
            </a:r>
          </a:p>
          <a:p>
            <a:r>
              <a:rPr lang="nl-NL" sz="3600" dirty="0" err="1">
                <a:latin typeface="Open Sans"/>
              </a:rPr>
              <a:t>Exabytes</a:t>
            </a:r>
            <a:endParaRPr lang="nl-NL" sz="3600" dirty="0">
              <a:latin typeface="Open Sans"/>
            </a:endParaRPr>
          </a:p>
          <a:p>
            <a:r>
              <a:rPr lang="nl-NL" sz="3600" dirty="0" err="1">
                <a:latin typeface="Open Sans"/>
              </a:rPr>
              <a:t>petabytes</a:t>
            </a:r>
            <a:r>
              <a:rPr lang="nl-NL" sz="3600" dirty="0">
                <a:latin typeface="Open Sans"/>
              </a:rPr>
              <a:t>. </a:t>
            </a:r>
          </a:p>
          <a:p>
            <a:r>
              <a:rPr lang="nl-NL" sz="3600" dirty="0">
                <a:latin typeface="Open Sans"/>
              </a:rPr>
              <a:t>terabyte, </a:t>
            </a:r>
          </a:p>
          <a:p>
            <a:r>
              <a:rPr lang="nl-NL" sz="3600" dirty="0">
                <a:latin typeface="Open Sans"/>
              </a:rPr>
              <a:t>gigabyte.</a:t>
            </a:r>
            <a:endParaRPr lang="nl-NL" sz="3600" dirty="0"/>
          </a:p>
        </p:txBody>
      </p:sp>
      <p:sp>
        <p:nvSpPr>
          <p:cNvPr id="7" name="Rectangle 2">
            <a:extLst>
              <a:ext uri="{FF2B5EF4-FFF2-40B4-BE49-F238E27FC236}">
                <a16:creationId xmlns:a16="http://schemas.microsoft.com/office/drawing/2014/main" id="{DD0AC745-F6BE-CD47-9D35-98E8A7E706D5}"/>
              </a:ext>
            </a:extLst>
          </p:cNvPr>
          <p:cNvSpPr txBox="1">
            <a:spLocks noChangeArrowheads="1"/>
          </p:cNvSpPr>
          <p:nvPr/>
        </p:nvSpPr>
        <p:spPr>
          <a:xfrm>
            <a:off x="1855900" y="262488"/>
            <a:ext cx="5237559" cy="445592"/>
          </a:xfrm>
          <a:prstGeom prst="rect">
            <a:avLst/>
          </a:prstGeom>
        </p:spPr>
        <p:txBody>
          <a:bodyPr vert="horz" lIns="68580" tIns="34290" rIns="68580" bIns="34290" rtlCol="0" anchor="ctr">
            <a:normAutofit fontScale="90000" lnSpcReduction="10000"/>
          </a:bodyPr>
          <a:lstStyle>
            <a:lvl1pPr algn="ctr" defTabSz="914400" rtl="0" eaLnBrk="1" latinLnBrk="0" hangingPunct="1">
              <a:spcBef>
                <a:spcPct val="0"/>
              </a:spcBef>
              <a:buNone/>
              <a:defRPr sz="4000" kern="1200">
                <a:solidFill>
                  <a:schemeClr val="tx1"/>
                </a:solidFill>
                <a:latin typeface="+mj-lt"/>
                <a:ea typeface="+mj-ea"/>
                <a:cs typeface="+mj-cs"/>
              </a:defRPr>
            </a:lvl1pPr>
          </a:lstStyle>
          <a:p>
            <a:pPr algn="l"/>
            <a:r>
              <a:rPr lang="en-GB" altLang="nl-NL" sz="3000" dirty="0">
                <a:solidFill>
                  <a:srgbClr val="0070C0"/>
                </a:solidFill>
              </a:rPr>
              <a:t>DE KENNIS PARADOX</a:t>
            </a:r>
          </a:p>
        </p:txBody>
      </p:sp>
      <p:pic>
        <p:nvPicPr>
          <p:cNvPr id="11" name="Picture 8">
            <a:extLst>
              <a:ext uri="{FF2B5EF4-FFF2-40B4-BE49-F238E27FC236}">
                <a16:creationId xmlns:a16="http://schemas.microsoft.com/office/drawing/2014/main" id="{99F58A80-9F81-674F-80C1-C0CAB018E579}"/>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7172" y="160956"/>
            <a:ext cx="1641372" cy="547124"/>
          </a:xfrm>
          <a:prstGeom prst="rect">
            <a:avLst/>
          </a:prstGeom>
        </p:spPr>
      </p:pic>
    </p:spTree>
    <p:extLst>
      <p:ext uri="{BB962C8B-B14F-4D97-AF65-F5344CB8AC3E}">
        <p14:creationId xmlns:p14="http://schemas.microsoft.com/office/powerpoint/2010/main" val="1885418684"/>
      </p:ext>
    </p:extLst>
  </p:cSld>
  <p:clrMapOvr>
    <a:masterClrMapping/>
  </p:clrMapOvr>
</p:sld>
</file>

<file path=ppt/theme/theme1.xml><?xml version="1.0" encoding="utf-8"?>
<a:theme xmlns:a="http://schemas.openxmlformats.org/drawingml/2006/main" name="Office Theme">
  <a:themeElements>
    <a:clrScheme name="BU">
      <a:dk1>
        <a:srgbClr val="000000"/>
      </a:dk1>
      <a:lt1>
        <a:srgbClr val="FFFFFF"/>
      </a:lt1>
      <a:dk2>
        <a:srgbClr val="00416B"/>
      </a:dk2>
      <a:lt2>
        <a:srgbClr val="FFFFFF"/>
      </a:lt2>
      <a:accent1>
        <a:srgbClr val="EE7623"/>
      </a:accent1>
      <a:accent2>
        <a:srgbClr val="00416B"/>
      </a:accent2>
      <a:accent3>
        <a:srgbClr val="5B6670"/>
      </a:accent3>
      <a:accent4>
        <a:srgbClr val="3CB3E5"/>
      </a:accent4>
      <a:accent5>
        <a:srgbClr val="76BC20"/>
      </a:accent5>
      <a:accent6>
        <a:srgbClr val="F5AD7B"/>
      </a:accent6>
      <a:hlink>
        <a:srgbClr val="000000"/>
      </a:hlink>
      <a:folHlink>
        <a:srgbClr val="000000"/>
      </a:folHlink>
    </a:clrScheme>
    <a:fontScheme name="Breda University">
      <a:majorFont>
        <a:latin typeface="Open Sans Semi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Autofit/>
      </a:bodyPr>
      <a:lstStyle>
        <a:defPPr algn="l">
          <a:defRPr/>
        </a:defPPr>
      </a:lstStyle>
    </a:txDef>
  </a:objectDefaults>
  <a:extraClrSchemeLst/>
  <a:extLst>
    <a:ext uri="{05A4C25C-085E-4340-85A3-A5531E510DB2}">
      <thm15:themeFamily xmlns:thm15="http://schemas.microsoft.com/office/thememl/2012/main" name="REA008-1 BU PPT Basis SD_v1.9" id="{5F2250B9-ADC0-AC48-8FF4-D4D248BCDA6F}" vid="{A26E9EE4-F003-984F-A989-755333216F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BUAS PPT Basis _v1.9</Template>
  <TotalTime>926</TotalTime>
  <Words>2281</Words>
  <Application>Microsoft Office PowerPoint</Application>
  <PresentationFormat>On-screen Show (16:9)</PresentationFormat>
  <Paragraphs>328</Paragraphs>
  <Slides>38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Calibri</vt:lpstr>
      <vt:lpstr>Microsoft YaHei Light</vt:lpstr>
      <vt:lpstr>Open Sans</vt:lpstr>
      <vt:lpstr>Open Sans Light</vt:lpstr>
      <vt:lpstr>Open Sans Semibold</vt:lpstr>
      <vt:lpstr>PT Sans</vt:lpstr>
      <vt:lpstr>System Font Regular</vt:lpstr>
      <vt:lpstr>Times New Roman</vt:lpstr>
      <vt:lpstr>Wingdings</vt:lpstr>
      <vt:lpstr>Office Theme</vt:lpstr>
      <vt:lpstr>Competentietoetsing en toetsen op leeruitkomsten</vt:lpstr>
      <vt:lpstr>Even voorstellen</vt:lpstr>
      <vt:lpstr>Competentietoetsing</vt:lpstr>
      <vt:lpstr>Program CLiP Community Learning in Practice 2018-2021</vt:lpstr>
      <vt:lpstr>Implementatie van onderwijsinnovatie</vt:lpstr>
      <vt:lpstr>Eindkwalificaties Bouw en Ruimte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 hordeloper’</vt:lpstr>
      <vt:lpstr>PowerPoint Presentation</vt:lpstr>
      <vt:lpstr>PowerPoint Presentation</vt:lpstr>
      <vt:lpstr>PowerPoint Presentation</vt:lpstr>
      <vt:lpstr>Kenmerken competentiegericht toetsen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Beoordelingsdriehoek tbv operationalisering competenties</vt:lpstr>
      <vt:lpstr>Criteria competentiegericht toetsen</vt:lpstr>
      <vt:lpstr>PowerPoint Presentation</vt:lpstr>
      <vt:lpstr>PowerPoint Presentation</vt:lpstr>
      <vt:lpstr>Operationaliseren competenties</vt:lpstr>
      <vt:lpstr>Competencies</vt:lpstr>
      <vt:lpstr>Competenties</vt:lpstr>
      <vt:lpstr>PowerPoint Presentation</vt:lpstr>
      <vt:lpstr>Samenvattend</vt:lpstr>
      <vt:lpstr>Discussievragen (1)</vt:lpstr>
      <vt:lpstr>PowerPoint Presentation</vt:lpstr>
    </vt:vector>
  </TitlesOfParts>
  <Manager/>
  <Company>NHTV</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Competentietoetsing</dc:title>
  <dc:subject/>
  <dc:creator>Christel Noteborn</dc:creator>
  <cp:keywords/>
  <dc:description/>
  <cp:lastModifiedBy>Slijboom, Menno</cp:lastModifiedBy>
  <cp:revision>56</cp:revision>
  <cp:lastPrinted>2018-11-05T19:55:30Z</cp:lastPrinted>
  <dcterms:created xsi:type="dcterms:W3CDTF">2018-10-29T14:31:56Z</dcterms:created>
  <dcterms:modified xsi:type="dcterms:W3CDTF">2018-11-12T10:36:28Z</dcterms:modified>
  <cp:category/>
</cp:coreProperties>
</file>